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4" r:id="rId3"/>
    <p:sldId id="258" r:id="rId4"/>
    <p:sldId id="259" r:id="rId5"/>
    <p:sldId id="274" r:id="rId6"/>
    <p:sldId id="276" r:id="rId7"/>
    <p:sldId id="277" r:id="rId8"/>
    <p:sldId id="278" r:id="rId9"/>
    <p:sldId id="279" r:id="rId10"/>
    <p:sldId id="280" r:id="rId11"/>
    <p:sldId id="266" r:id="rId12"/>
    <p:sldId id="286" r:id="rId13"/>
    <p:sldId id="287" r:id="rId14"/>
    <p:sldId id="288" r:id="rId15"/>
    <p:sldId id="289" r:id="rId16"/>
    <p:sldId id="290" r:id="rId17"/>
    <p:sldId id="296" r:id="rId18"/>
    <p:sldId id="268" r:id="rId19"/>
    <p:sldId id="269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171"/>
    <a:srgbClr val="DF0272"/>
    <a:srgbClr val="FBBA0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19:29:35.267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246 0 19617,'-28'0'-984,"3"0"909,6 0 0,4 0 0,-4 0 0</inkml:trace>
  <inkml:trace contextRef="#ctx0" brushRef="#br0" timeOffset="1010">61 0 20188,'-22'0'-984,"-2"0"493,17 0 1474,-1 0 0,32 0 0,-11 0-159,30 0-580,-17 0-327,14 0 277,-10 0-12,6 0-11,-3 0-225,8 0-3,12 0 83,-6 0 139,5 0-9,-5 0-106,0 0 18,4 0-210,-4 0 166,6 0-95,6 0 147,-4 0-18,3 0 86,-10 0-66,3 0 0,-5 0 23,2 0 23,-8 0-71,4 0 0,-4 0-16,8 0-26,-8 0-10,4 0-17,3 0 84,8 0-20,4 0 22,-12 0 2,4 0 48,-9 0-54,-3 0-14,0 0 22,-6 0 6,1 0-28,5 0-19,-6 0 20,-5 0 63,3 0-51,-4 0-26,7 0-11,5 0 30,-5 0-71,-7 0 69,4 0 3,2 0 52,9 0 11,3 0-19,-11 0-2,4 0 47,-4 0 33,0 0 9,4 0-192,2 0-17,1 0-28,5 0-22,-6 0 34,5 0-29,-9 0-17,8 0 67,-10 0-15,5 0 89,-5 0 169,4 0-114,-4 0 30,0 0-50,4 0-18,-4 0-157,0 0 156,-1 0-107,-7 0 72,6 0-178,-4 0 131,-1 0 20,-8 0-92,-6 0 71,0 0-27,1 0 24,-1 0 45,0 0-18,0 0 6,7 0 27,-12 0 10,10 0-9,-11 0 16,7 0-73,-1 0-25,-6 0-297,5 0 0,-5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19:30:29.150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1 21265,'28'0'289,"-3"0"-105,-12 0-23,6 0 40,2 0 37,5 0-162,7 0-16,-5 0-66,10 0 232,-4 0-263,6 0-92,-1 0 140,-5 0-10,-7 0 128,4 0 6,-3 0 119,11 0-154,1 0 45,0 0-140,0 0-11,-1 0 26,1 0-43,6 0 43,-5 0-20,4 0 106,-5 0-101,6 0-29,-17 0 10,8 0 70,-10 0 5,12 0-31,2 0-11,5 0-8,0 0-8,-5 0-26,5 0 54,-1 0-40,-4 0 100,11 0 2,-11 0-84,11 0 17,-5 0 3,6 0-25,-6 0 30,-7 0-49,-8 0 39,6 0 10,-8 0-149,8 0 158,-6 0-9,8 0-9,1 0 9,5 0 68,-1 0-65,-3 0 29,3 0-31,-5 0-55,0 0 57,-6 0-22,-8 0-13,5 0 22,-3 0-92,6 0 85,-8 0-3,-7 0-7,1 0 0,-6 0-28,5 0 26,1 0-17,-6 0-4,5 0 21,6 0-47,-8 0-15,8 0 36,-6 0 3,1 0 12,7 0-16,-7 0-5,11 0 17,-9 0-23,5 0-10,-2 0-19,-4 0 39,5 0-4,-5 0 3,-2 0 55,-6 0-43,6 0-10,-4 0 17,4 0-6,0 0-6,-4 0 1,4 0-40,-6 0-19,6 0 40,-4 0-9,4 0 58,-5 0-58,-1 0 83,0 0-43,0 0 15,0 0-22,7 0 8,-12 0 10,10 0-7,-11 0 0,7 0-1,-1 0-116,0 0 106,0 0-51,1 0 38,-1 0-85,0 0 89,0 0-7,-5 0 24,4 0 9,-5 0 6,6 0 13,0 0 29,-5 0-53,9 0-16,-8 0 17,5 0-42,-3 0-13,-3 0 23,5 0-7,0 0 39,-6 0 196,5 0-229,-4 0 233,5 0-158,0 0 12,-6 0 3,5 0-276,-4 0 54,5 0 96,0 0 254,-6 0-49,5 0-187,-4 0-279,5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19:30:32.904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0 19977,'22'0'592,"2"0"-420,-23 0 266,11 0-160,1 0 27,2 0-109,10 0 17,1 0-218,2 0 201,11 0-363,-6 0 121,7 0-103,0 0 222,0 0-20,-1 0 15,1 0-3,6 0-36,-5 0 9,10 0 13,-15 0 99,2 0-67,0 0 2,3 0-124,12 0-20,0 0 84,0 0-18,-6 0 19,5 0-5,-5 0-6,0 0-8,-1 0-3,-1 0 15,-15 0 23,7 0-1,-11 0-16,8 0-79,12 0 74,-17 0-18,2 0 7,-6 0 3,-3 0-18,5 0 71,3 0 4,-7 0-68,15 0 1,-10 0 29,10 0 5,-10 0 44,10 0-61,-10 0-32,5 0 23,-1 0-4,-4 0 8,4 0-8,-5 0 2,-7 0 3,0 0-76,-1 0 70,-5 0-53,6 0 53,-1 0-17,1 0 14,7 0-5,-13 0-4,4 0 0,-5 0 10,8 0-1,0 0 3,4 0-3,-11 0-1,11 0 81,-10 0-77,10 0 3,-10 0 3,10 0-23,-10 0 23,4 0-9,-6 0-4,0 0-16,6 0 19,-4 0-5,4 0-119,-11 0 117,9 0-13,-14 0 2,15 0-29,-11 0-3,6 0-2,1 0-4,-1 0-21,0 0 33,0 0 72,7 0-97,-6 0-7,5 0 58,-5 0 6,-1 0-13,0 0 82,6 0-77,-10 0 66,9 0-57,-11 0-4,6 0-9,1 0 16,-1 0 5,-6 0-4,5 0-25,-5 0-8,7 0 31,-1 0 3,0 0 26,0 0-38,1 0 35,-7 0-12,5 0 0,-5 0-13,6 0 8,1 0-16,-7 0-2,5 0-83,-5 0 73,6 0 20,1 0 6,-7 0 4,5 0 0,-5 0-6,6 0-14,0 0 10,-5 0 17,4 0-338,-5 0 0,6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19:30:36.340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40 1 19429,'-22'0'197,"4"0"786,18 0-519,24 0-331,-7 0-21,22 0-191,-7 0 227,-4 0-103,10 0 51,-10 0-18,10 0-22,-10 0-10,11 0 31,-17 0 0,3 0 152,0 0-141,-3 0-72,10 0 122,1 0-127,6 0 34,9 0-16,-7 0 7,-3 0 6,0 0-7,-2 0 28,15 0-13,-4 0 78,6 0-57,0 0-115,0 0 79,0 0 1,-1 0 24,-4 0-17,-8 0-116,4 0 107,-14 0-3,8 0-183,0 0 161,-9 0-47,4 0 35,4 0 13,-20 0 0,20 0 84,-10 0 179,12 0-260,3 0 20,9 0 10,-4 0-4,6 0 49,0 0-39,-6 0-78,5 0 36,-5 0-92,0 0 100,-7 0-1,-14 0-69,11 0 75,-19 0-33,18 0-5,-9 0 171,7 0-139,5 0 72,1 0 2,0 0 3,0 0-88,-6 0-3,-2 0-12,0 0-19,-10 0-48,9 0 61,-10 0 0,-1 0 8,0 0 3,-7 0 6,0 0 2,0 0 101,6 0-99,-4 0 5,-2 0 38,-1 0-23,-4 0 13,5 0-20,0 0 2,-6 0 27,5 0 71,-4 0-91,5 0-19,0 0 18,-6 0 30,5 0-84,-4 0-106,5 0 134,0 0-326,-6 0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04T19:36:50.39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110 166 12377 150844 46071,'-11'-14'37'0'0,"-1"0"0"0"0,0 1 1345 0 0,-1 2-1157 0 0,-1 1-35 0 0,7 6-13 0 0,1 1-241 0 0,2 6 283 0 0,4-2-30 0 0,-6 5-315 0 0,5 1 42 0 0,-2 0-24 0 0,3 3-53 0 0,0 0 44 0 0,3 1 1 0 0,1 5 164 0 0,3 0-88 0 0,-1-3 16 0 0,4 3-48 0 0,1-5-53 0 0,3 3-238 0 0,-4-4 58 0 0,3-6 136 0 0,-5-1 50 0 0,-1-3-24 0 0,-1 0 460 0 0,-5-6-293 0 0,2-2 1 0 0,-3-6 111 0 0,0 1-102 0 0,0-1 0 0 0,-5-2 72 0 0,1 0 0 0 0,-4 2-24 0 0,3 3 0 0 0,-1-1 99 0 0,-1-1-33 0 0,1-1-41 0 0,-1 0 364 0 0,-3 0-230 0 0,2 4 242 0 0,-2 0-161 0 0,3 3 381 0 0,-3 3-282 0 0,3 1-95 0 0,-3 3-381 0 0,6 3 289 0 0,-2 1-581 0 0,5 3 265 0 0,-2 3 1 0 0,4 0-100 0 0,1 4 0 0 0,2 0 16 0 0,3 0 1 0 0,0-1 66 0 0,0 1 55 0 0,3 0 1 0 0,-1 2-10 0 0,3 0-100 0 0,1-3 113 0 0,-2 0 1 0 0,2-6-365 0 0,1-1 223 0 0,-3 1-354 0 0,-1-6 254 0 0,0 2 99 0 0,-3-6 179 0 0,3 2-102 0 0,-6-8 417 0 0,2 5-139 0 0,-5-12 253 0 0,2 4-84-52 0,-6-5 69-70 0,-4 1-59 116 0,-4 1-85 6 0,-3-2-65 0 0,1 7 5 0 0,-1-3 286 0 0,0 8-271 0 0,1-4 164 0 0,2 8-123 0 0,1-2-349 0 0,3 6-30 0 0,0 1-268 0 0,3 3 278 0 0,1 3-60 0 0,3 4 1 0 0,6 2-89 0 0,1 3 147 0 0,1-3 0 0 0,2 0 101 0 0,1 0-142 0 0,-1-3 43-143 0,3 0-130-83 0,-2-5-288-365 0,0 2 194 143 0,-2-6 188 139 0,-2-1-25 135 0,0-3-75 116 0,0-3 362 57 0,-3-4 0 1 0,-1-6-97 0 0,-3-3 1 0 0,0 2 91 0 0,0 3 0 0 0,-1-1 0 0 0,-1-2 0 0 0,-2 3-47 0 0,-3 0 0 0 0,0 1 104 0 0,0-1 26 0 0,1 3 259 0 0,-7-5-199 0 0,1 5 362 0 0,-5-2-223 0 0,4 6 173 0 0,-1 1-306 0 0,0 3 43 0 0,4 3-167 0 0,0 4-300 0 0,3 4 37 0 0,0 3 197 0 0,3-1 1 0 0,1 1-316 0 0,3 0 184 0 0,3-4-250 0 0,4 6 208 0 0,4-4-211 0 0,2 5-98 0 0,1-4 202 0 0,0-2-77 0 0,0-4 119 0 0,-4-4-158 0 0,3-3 85 0 0,-5-3 348 0 0,-1-4-40 0 0,-1-4 0 0 0,-5-2 131 0 0,1-1 1 0 0,-2 3 172 0 0,-2-1-314 0 0,1 4 0 0 0,-7-5 409 0 0,4 1-224 0 0,-4 5 174 0 0,4-5-117 0 0,-6 8 591 0 0,3-3-120 0 0,-3 4-277 0 0,0 3-583 0 0,2 0 197 0 0,-2 6 1 0 0,4 1-179 0 0,2 7 1 0 0,-2-2 46 0 0,4-1 0 0 0,0 0-72 0 0,2 3 181 0 0,0 3-152 0 0,0 4-5 0 0,3 0 14 0 0,1 0-724 0 0,2-5 277 0 0,1-5-122 0 0,3-4 119 0 0,-2-4 426 0 0,5-3 0 0 0,-3-6-107 0 0,1-3 0 0 0,-3-1 265 0 0,-4-2 1 0 0,-1 3-5 0 0,1-2 1 0 0,-2-2 64 0 0,0-3 0 0 0,-1 2-50 0 0,-1-2 1 0 0,0 1-47 0 0,0 2 0 0 0,-3 1 11 0 0,1 1 1 0 0,-2 2-24 0 0,1-3 460 0 0,-2 4-293 0 0,1-2 281 0 0,-3 3 66 0 0,0 3 431 0 0,1 1-438 0 0,-1 3-125 0 0,-3 0-462 0 0,2 3 125 0 0,-2 1-82 0 0,3 9 52 0 0,4 2 1 0 0,0 4-278 0 0,3 0 1 0 0,0-3 12 0 0,0-2 1 0 0,2 0-103 0 0,0 0 304 0 0,3-4 63 0 0,-1 3-1051 0 0,0-5 422 0 0,2 2-238 0 0,-2-6 231 0 0,0-1 399 0 0,2-9 1 0 0,-2-2-189 0 0,3-6 1 0 0,-4 1-128 0 0,0-1 0 0 0,0 2-929 0 0,-1 1 1 0 0,3 2 1429 0 0,0-3 0 0 0,4 4 0 0 0,2-2 0 0 0</inkml:trace>
  <inkml:trace contextRef="#ctx0" brushRef="#br0" timeOffset="1580">364 70 12415 145901 45219,'-11'7'8656'0'0,"1"2"-8398"0"0,0-5 1 0 0,4 6-188 0 0,-1 1 1 0 0,0 0 107 0 0,2 1-266 0 0,2-1 1 0 0,-2 6 26 0 0,3 1 0 0 0,-1-1 184 0 0,3-1 1 0 0,0-2-220 0 0,0 0 1 0 0,0-2 9 0 0,0-1-261 0 0,0-3 88 0 0,3 2-1562 0 0,-2-6 726 0 0,5-1 277 0 0,1-3 764 0 0,1-6-46 0 0,5-2 0 0 0,-4-8 42 0 0,0 0 32 0 0,0 0 0 0 0,-7 3-56 0 0,2-1 0 0 0,-2 0 532 0 0,0 0-160 0 0,-1 1-168 0 0,2-4 1 0 0,-2 5 337 0 0,1-2-299 0 0,-1 5 945 0 0,-1-4-437 0 0,-3 2 208 0 0,-1 1-119 0 0,0 0 272 0 0,-2 6-222 0 0,2-2-611 0 0,-3 2 137 0 0,0 0 0 0 0,0 1 52 0 0,1 3-92 0 0,2 0 170 0 0,-5 0-366 0 0,4 6 51 0 0,-5 5 1 0 0,6 3-523 0 0,2 2 4 0 0,1-1 7 0 0,1 2-128 0 0,0 0 186 0 0,0 1-590 0 0,0-2 324 0 0,3-8-607 0 0,-2 1 357 0 0,5-8 283 0 0,-2 2-12 0 0,3-3 438 0 0,3-6 168 0 0,-3 1 1 0 0,3-8 109 0 0,-6 2 1 0 0,1 0 117 0 0,-2 0 1 0 0,-1 2-138 0 0,-2-3 0 0 0,0 3 57 0 0,0-2 0 0 0,0 2-91 0 0,0-3 2 0 0,0 4-15 0 0,0-2 646 0 0,-3 3 170 0 0,2 0 277 0 0,-5 3-286 0 0,2 1-314 0 0,1 3-469 0 0,-4 0 334 0 0,1 0-470 0 0,-2 0 276 0 0,-2 0-185 0 0,3 6-191 0 0,0 2 0 0 0,1 8-120 0 0,2 0 1 0 0,1 1 13 0 0,3-1 1 0 0,0-2 97 0 0,0 2 1 0 0,3 1 28 0 0,1-1 1 0 0,0 0 54 0 0,1-2 0 0 0,-3-3-372 0 0,2 1 175 0 0,1-7-386 0 0,-1 4-239 0 0,2-5-327-126 0,-2 0 392-190 0,3-1 522 245 0,-1-6 1 71 0,1-4 465-1 0,0-5 1 1 0,-1 2-192 0 0,-1-2 0 0 0,-1 1 159 0 0,-2-3 1 0 0,-1-2-103 0 0,1 0 1 0 0,-1 0 42 0 0,-1 2 0 0 0,0 1-65 0 0,0-1 0 0 0,0 3-52 0 0,0-1 1 0 0,-3 3 270 0 0,1-2-273 0 0,0 2 726 0 0,-1-1-271 0 0,-1 3 343 0 0,0 1-186 0 0,-2-1 71 0 0,2 0-245 0 0,-3 3 189 0 0,1 1 111 0 0,-4 3-165 0 0,2 0-456 0 0,-2 0 176 0 0,3 3-591 0 0,0 7 1 0 0,4 4 142 0 0,0 4 1 0 0,3-1-187 0 0,0-1 0 0 0,0-1 176 0 0,0 1 1 0 0,0-2-94 0 0,3 0 29 0 0,0 0 9 0 0,4 3-427 0 0,-3-6 181 0 0,2 2-440 0 0,-2-9 83 0 0,6 2 356 0 0,-2-5 116 0 0,1 2 134 0 0,1-6 388 0 0,-2-1-201 0 0,2-3 80 0 0,-3-3-79 0 0,0 3 1 0 0,-1-6 304 0 0,-2 1-207 0 0,-1 2 1 0 0,-3-3 84 0 0,0 2 0 0 0,0 0-39 0 0,0 0 323 0 0,-3 2-144 0 0,0-4-101 0 0,-4 3 415 0 0,0-4-73 0 0,0 6-227 0 0,0-1 545 0 0,3 8-61 0 0,-2-2-232 0 0,5 3-132 0 0,-5 0-39 0 0,2 3-436 0 0,1-2 199 0 0,-6 8-118 0 0,7-4 1 0 0,-6 8 116 0 0,5-2 1 0 0,1 2-590 0 0,2 1 1 0 0,0 2 224 0 0,0 0 1 0 0,2 2-318 0 0,1-2 161 0 0,2 0 275 0 0,2 1-400 0 0,0-2-446 0 0,3-5 52-345 0,-3-1 235-170 0,0-8 545 350 0,0-4-105 140 0,0-4 0 25 0,-1-7 232 0 0,-2 0 1 0 0,0 3-254 0 0,-4-1 1 0 0,0 1-342 0 0,0-3 1 0 0,0 0-188 0 0,0 1 0 0 0,-1-1-424 0 0,-2 0 0 0 0,0 0-244 0 0,-4 1 0 0 0,0 1 190 0 0,0 1 1253 0 0,0 2 0 0 0,-3 0 0 0 0,0 2 0 0 0</inkml:trace>
  <inkml:trace contextRef="#ctx0" brushRef="#br0" timeOffset="2826">172 56 12415 144337 45219,'-11'7'1250'0'0,"1"0"-583"0"0,3-4-102 0 0,4 0 516 0 0,-4 0-264 0 0,4-2 394 0 0,-4 5-212 0 0,3-5-33 0 0,-5 5-180 0 0,4-2-105 0 0,-5 3-262 0 0,0 0 0 0 0,3 3-210 0 0,-3 0 1 0 0,6 4-123 0 0,2 0 1 0 0,1-1-179 0 0,1 1 0 0 0,0 0 106 0 0,0 0 0 0 0,2-1-157 0 0,1 1 1 0 0,2 0-8 0 0,-1 0-58 0 0,3-4-367 0 0,-1 3-446 0 0,4-5 219 0 0,-2-1-280 0 0,5-4 755 0 0,-2-9 74 0 0,-1-5 0 0 0,-1-8 401 0 0,-4-2 1 0 0,-2 1-155 0 0,-3 4 1 0 0,0 1 115 0 0,0-3 0 0 0,0 2-11 0 0,0-2 1 0 0,-1 2 46 0 0,-1 0 48 0 0,-2 2 1 0 0,-3 0 121 0 0,0 0 342 0 0,1 4-171 0 0,-4-3 713 0 0,2 5-365 0 0,-2 1 380 0 0,0 1-443 0 0,3 5-274 0 0,-3 1-457 0 0,3 7 64 0 0,0 4 0 0 0,1 5-209 0 0,1 0 1 0 0,2 0 122 0 0,3-2 0 0 0,1 3-139 0 0,1 1 0 0 0,1 1 32 0 0,2-1 0 0 0,1-1 205 0 0,-1-3-72 0 0,1-1-873 0 0,1-2-91 0 0,-1-1 404 0 0,1-6 88 0 0,0-1 49 0 0,0-6 541 0 0,0-4-281 0 0,0-7 1 0 0,-3-3 494 0 0,1-1-51 0 0,-4 1-20 0 0,2 1-58 0 0,-6-2 10 0 0,0-3 545 0 0,-4 4-211 0 0,-3 3 572 0 0,2 1-318 0 0,-5 9 222 0 0,6-5-219 0 0,-3 8-438 0 0,3-2-49 0 0,0 3 0 0 0,0 0-399 0 0,3 3 68 0 0,-2 4-491 0 0,5 6 1 0 0,-1 6 216 0 0,4 2 1 0 0,1-1-44 0 0,2-4 1 0 0,1-2-41 0 0,-1 2 283 0 0,1-1-402 0 0,1-1-494 0 0,3-4 78 0 0,-6 0 335 0 0,5-6-54 0 0,-5-1 67 0 0,0-6 669 0 0,2-1 0 0 0,-5-3 0 0 0,2-3 94 0 0,-3-1 1 0 0,0 0-20 0 0,0 0 0 0 0,0-1-24 0 0,0-1 0 0 0,-3-1-102 0 0,-2 0 0 0 0,1 3 103 0 0,0-1-165 0 0,-1 4 103 0 0,-2-2 766 0 0,4 3 185 0 0,-3 0 259 0 0,2 3-429 0 0,0 1-129 0 0,-2 3-511 0 0,5 0 229 0 0,-5 3-544 0 0,2 1 0 0 0,0 6 120 0 0,2 2 1 0 0,-1 1-461 0 0,1 0 0 0 0,0 4 119 0 0,4 1 0 0 0,0 2 5 0 0,3 1 1 0 0,-1-1 77 0 0,3-2 0 0 0,-2-1 32 0 0,-1-4-944 0 0,1-2 438 0 0,-1 2-818 0 0,2-8 605 0 0,-6 1 234 0 0,6-9 1 0 0,-2-6 333-259 0,0-5 0 259 0,-1-4 497-34 0,-3-1 0 34 0,0-3-204 0 0,0-1 1 0 0,-2 0-150 0 0,0 3 1 0 0,-4 0 326 0 0,2 2 18 0 0,-2 1 117 0 0,-1 3 42 0 0,0 0 1091 0 0,3 7-384 0 0,-2 1 62 0 0,5 6-1002 0 0,-5 0 75 0 0,5 3 0 0 0,-2 1-1189 0 0,3 5 677 0 0,0-1 1 0 0,0 5 169 0 0,0-2-2082 0 0,0-1 668 0 0,0 0-349 0 0,0-3 628 0 0,6 0 0 0 0,0-3-1960 0 0,5-2 2228 0 0,-2-4 1 0 0,3-3 1002 0 0,0-4 0 0 0,4 2 0 0 0,1-3 0 0 0</inkml:trace>
  <inkml:trace contextRef="#ctx0" brushRef="#br0" timeOffset="3399">364 35 12415 144044 45219,'-4'8'1409'0'0,"1"1"-892"0"0,0-8 195 0 0,2 2-24 0 0,-5-3 146 0 0,5 0 442 0 0,-5 0 43 0 0,6 0 271 0 0,-7 0-577 0 0,4 3 24 0 0,-4-2-401 0 0,0 5-434 0 0,0-2-43 0 0,0 5 0 0 0,1 2-74 0 0,1 3 1 0 0,0 0 9 0 0,3-1 17 0 0,0 1 0 0 0,2 2-453 0 0,0 0 252 0 0,0 0 0 0 0,3-2-552 0 0,1 0 323 0 0,-1-7-1166 0 0,3 2 493-32 0,-2-5-7-172 0,3 0 520 133 0,3-7 334 71 0,-2-8 0 0 0,1-6 383 0 0,-2-1 0 0 0,-3-1-195 0 0,-2 3 1 0 0,-1 0 99 0 0,-1 2 1 0 0,2 1-56 0 0,1-1 0 0 0,-1 2 131 0 0,-2 1 218 0 0,0 3 180 0 0,0-2-121 0 0,0 3 356 0 0,-3 0 777 0 0,2 3-521 0 0,-2 1-364 0 0,0 3-54 0 0,-1 0 22 0 0,1 3-455 0 0,-4 1 1 0 0,4 4-130 0 0,-1 1 1 0 0,-2-1-230 0 0,4 4 111 0 0,0-1 0 0 0,2 3 19 0 0,0-1 1 0 0,0 1 236 0 0,0 0-1478 0 0,0-3 482 0 0,0 2-4049 0 0,0-6 2187 0 0,3 0 2591 0 0,1-19 0 0 0,0-1 0 0 0,-1-14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04T19:37:01.20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158 124 12572 174978 42002,'-7'-3'2500'0'1424,"1"-3"-1358"0"-1367,6 5-284 0-26,-3-5 374 0-13,2 5-214 0-5,-2-2 186 0 3,0 0-172 0 8,2 2-142 0 15,-5-5 156 0 20,2 2-214 0 4,-3-3 211 0-17,-3 3-372 0-4,3-2 29 0-5,-6 6-110 0-21,5-3-316 0-11,-5 3-219 0-5,5 3 0 0 0,-1 3-133 0 0,5 6 1 0 0,-2 1 7 0 0,4 1 1 0 0,0-1 103 0 0,2 1-294 0 0,0 0 37 0 0,0 3 153 0 0,0 0 78 0 2,3-2-478 0 8,1-2 62 0-4,2-7 254 0-4,1-2 138 0-2,0-1-118 0 0,3-3 341 0 0,-2-3 0 0 0,3-1 20 0 0,-4-6 297 0 0,1 3-329 0 0,-4-9 0 0 0,0 2 78 0 0,-2-4-192 0 0,-1 1 0 0 0,1 1 33 0 0,1 0 57 0 0,-1 0-10 0 0,-2 2 731 0 0,-3 1-275 0 0,-1 2 633 0 0,0 1-361 0 0,-2 6 38 0 0,2 1-898 0 0,-2 3-29 0 0,-1 0-532 0 0,0 3 0 0 0,1 4 294 0 0,1 4 1 0 0,1 2-3 0 0,2 1 0 0 0,1 2-22 0 0,-1 0 0 0 0,1 2 68 0 0,1-2-33 0 0,0 4 23 0 0,0-9-351 0 0,3 5-447 0 0,1-8 495 0 0,3 2-137 0 0,0-7 582 0 0,0 0-425 0 0,0-3 764 0 0,-1 0-226 0 0,1-3 698 0 0,-3-4-484 0 0,2-6 0 0 0,-3-4 29 0 0,2-1 0 0 0,-2 1 175 0 0,-3 3-169 0 0,0 0 226 0 0,0-2-210 0 0,0 1 373 0 0,-3-2-296 0 0,-1 7 567 0 0,-3 3-383 0 0,0 4-577 0 0,0 3-447 0 0,1 0 335 0 0,-1 3 1 0 0,1 4-407 0 0,1 4 0 0 0,1 2 287 0 0,2 1 1 0 0,1 2-25 0 0,-1 0 0 0 0,1 0-122 0 0,1-2 46 0 0,0-1-371 0 0,6 1-386 0 0,-1-3 139 0 0,5-1 313 0 0,0-7 780 0 0,-3 1-265 0 0,3-4 95 0 0,-3 0-60 0 0,0-7 0 0 0,0 0 597 0 0,0-7 1 0 0,-3 3-150 0 0,1-1 0 0 0,-4 2 33 0 0,2-3 0 0 0,-3 3-199 0 0,0-4 1 0 0,0 2-35 0 0,0-2 0 0 0,0 0 147 0 0,0 1-99 0 0,0 2 285 0 0,-3-5-368 0 0,-4 4 876 0 0,0-1-99 0 0,-3 6-271 0 0,3 1-633 0 0,0 5 0 0 0,0-2-237 0 0,0 6 1 0 0,1 4 10 0 0,-1 4 0 0 0,2 0-285 0 0,1 0 1 0 0,2 3 188 0 0,0 2 0 0 0,1 0-133 0 0,1-2 194 0 0,0 0 0 0 0,1-1-117 0 0,1 1-370 0 0,-1-6-82 0 0,8 4 604 0 0,-5-11-168 0 0,9 9 445 0 0,-5-10-186 0 0,2 3 220 0 0,-3-3 38 0 0,0-3 377 0 0,-3-1-120 0 0,2-2 0 0 0,-6-4 62 0 0,3-2 3 0 0,-3 2-251 0 0,0-6-130 0 0,0 2 180 0 0,-3-7 268 0 0,0 1 189 0 0,-4 5-171 0 0,0-1-11 0 0,0 12 491 0 0,0-3-951 0 0,0 7-40 0 0,0 0 1 0 0,1 4-467 0 0,-1 3 1 0 0,3 1 70 0 0,2 3 1 0 0,-1 1-48 0 0,0 4 0 0 0,1-1 4 0 0,2 1-27 0 0,0-2 26 0 0,3 3 50 0 0,1-2-214 0 0,3-2 170 0 0,0-3 503 0 0,2-6-180 0 0,-1-1 263 0 0,2-3 10 0 0,-3 0 365 0 0,-3-3-62 0 0,2-1-366 0 0,-2-3 0 0 0,-1-5 144 0 0,0-1 1 0 0,-3 0 132 0 0,0 1-448 0 0,0 1 0 0 0,0-5 214 0 0,0 0 185 0 0,-3 3 146 0 0,0 0 495 0 0,-4 2-276 0 0,-3 0-712 0 0,2 5 0 0 0,-5 2 0 0 0,6 8 0 0 0,-6-1 0 0 0,6 10-260 0 0,0 0 1 0 0,1 3-299 0 0,4 0 1 0 0,-2 0 266 0 0,2 2 1 0 0,1-1 130 0 0,-1 2 1 0 0,1-5-60 0 0,1-2-184 0 0,3-4-571 0 0,1 5 325 0 0,3-5 88 0 0,0-2 108 0 0,3-2 557 0 0,-3-4-38 0 0,3 0 283 0 0,-6-4-133 0 0,2 1 0 0 0,-3-7-94 0 0,2-2 0 0 0,-1 2-23 0 0,-2-2 0 0 0,-1 1-31 0 0,1-3 1 0 0,-1 0-185 0 0,-1 1 110 0 0,0-1-46 0 0,0-3 700 0 0,-3 3 196 0 0,-1-3 490 0 0,-3 6-478 0 0,0 4-362 0 0,0 4-233 0 0,1 3-281 0 0,-1 3 1 0 0,1 4-281 0 0,1 5 1 0 0,0 1-343 0 0,2 3 0 0 0,1 0 421 0 0,2 2 1 0 0,0-3-351 0 0,0 1-200 0 0,0-4 121 0 0,0 1-539 0 0,0-3 285 0 0,0-2 185 0 0,3 1 295 0 0,-2-8 243 0 0,5 2 179 0 0,-5-3 749 0 0,2 0-320 0 0,-3-6-238 0 0,0-2 0 0 0,2-9-104 0 0,0-1 0 0 0,1 1-56 0 0,-3 1-425 0 0,0 2 340 0 0,0-3 59 0 0,0 2 1227 0 0,0 2-558 0 0,0 6 446 0 0,-3 4-590 0 0,2 3 0 0 0,-4 8-1162 0 0,2 4 0 0 0,1 3 435 0 0,2 1 1 0 0,-2-1-474 0 0,-1 3 491 0 0,1-2-105 0 0,2 4-272 0 0,0-6 209 0 0,0 0-610 0 0,0-4 248 0 0,3-7 165 0 0,-2 1 566 0 0,5-4 542 0 0,-5-4-480 0 0,5-2 0 0 0,-3-7 240 0 0,1-3 1 0 0,0-3-116 0 0,-4 3 0 0 0,0-2-30 0 0,0 2 1 0 0,0 0 7 0 0,0 2 0 0 0,0 3 171 0 0,0-1-123 0 0,0 4-12 0 0,-4-5 572 0 0,1 5-191 0 0,-4 2 488 0 0,0-1-255 0 0,0 7-899 0 0,0-3-115 0 0,3 3-11 0 0,-2 0 1 0 0,3 6-109 0 0,-1 3 0 0 0,-2 4-380 0 0,4 3 0 0 0,0 1 314 0 0,2 4 0 0 0,0-3 33 0 0,0 1 1 0 0,0-4 294 0 0,0 1 0 0 0,0-2-341 0 0,0 0-213 0 0,3-3 138 0 0,1 2-255 0 0,2-6 426 0 0,1 3-49 0 0,0-6 332 0 0,0-1-323 0 0,0-3 548 0 0,-3 0-141 0 0,2-3 268 0 0,-2-1 0 0 0,2-3 220 0 0,-2-3 113 0 0,-1 3-296 0 0,-3-9-151 0 0,0 1 165 0 0,0-5-125 0 0,-3-1 458 0 0,0 4-157 0 0,-7 6 306 0 0,2 2-322 0 0,-5 8-611 0 0,5-2 20 0 0,-5 6 1 0 0,4 4-327 0 0,-3 4 1 0 0,4 0 36 0 0,4 0 0 0 0,2 3 174 0 0,-3 2 0 0 0,4 2-217 0 0,-2-2 1 0 0,2 3 86 0 0,1-3 0 0 0,0 0-151 0 0,0-2 0 0 0,3-3-445 0 0,-1 0 247 0 0,6-2 37-101 0,-3 1 150-238 0,8-3 290 176 0,-2-4-368 51 0,2 0 760 30 0,1-9 0 82 0,-1 1-129-17 0,-2-6 326 17 0,-4 2 0 0 0,-1-6-137 0 0,-1 1 1 0 0,-1 1 29 0 0,0 2 1 0 0,-2-1-214 0 0,0-1 1 0 0,-1-1-13 0 0,-1 0 1 0 0,0 0-51 0 0,0 1 0 0 0,0-1 167 0 0,0 0 200 0 0,-3 4-311 0 0,-1-6 783 0 0,-6 7-110 0 0,3-1-314 0 0,-6 7-754 0 0,5 6 1 0 0,-4 4 207 0 0,3 5 0 0 0,2 1-409 0 0,2 0 0 0 0,4 2 249 0 0,-2 1 1 0 0,3-2-171 0 0,0 2 132 0 0,0-1-617 0 0,0-1-276 0 0,0-4-302 0 0,3 0 651 0 0,0-6 278 0 0,1-1 961 0 0,5-6-503 0 0,-4-4 221 0 0,2-7-230 0 0,-1-3 430 0 0,-5-4-108 0 0,5 1 0 0 0,-5 2 296 0 0,1 2-222 0 0,-1 5 298 0 0,-4 1 576 0 0,-1 3-489 0 0,0 0 12 0 0,-2 3-121 0 0,2 1-563 0 0,0 6 1 0 0,-2 6-91 0 0,2 5 0 0 0,0 4-223 0 0,-1 1 0 0 0,4 0 301 0 0,-2-1 1 0 0,3 1 78 0 0,0-3 1 0 0,0-2-505 0 0,0-3 107 0 0,0-2-465 0 0,0 1 238 0 0,0-4-1997 0 0,0-2 71-62 0,0-1-744-143 0,6-3 2184 106 0,1 0 1016 99 0,10-9 0 0 0,-5 1 0 0 0,1-9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04T19:36:56.11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104 241 12442 166275 44626,'-8'-4'2260'0'0,"2"-5"-1705"0"0,6 5 109 0 0,0-9-141 0 0,-3 5 364 0 0,2-5-97 0 0,-2 5 107 0 0,0-5-52 0 0,-1 6-193 0 0,0-3 122 0 0,-2 6-135 0 0,2 1 218 0 0,-2 0-234 0 0,-1 2-526 0 0,-3 1 0 0 0,3 7 3 0 0,0 4 0 0 0,2 0-136 0 0,3 1 0 0 0,1-1 112 0 0,-1 3 0 0 0,1-1-219 0 0,1 1 0 0 0,1 0-122 0 0,1 0 139 0 0,2-1-163 0 0,3 4 188 0 0,0-5-771 0 0,0 1 298 0 0,0-10-64 0 0,0 0 564 0 0,2-3-4 0 0,-1-3 211 0 0,-1-4 0 0 0,-2-5-90 0 0,-2-4 1 0 0,0 0 40 0 0,-1 2 0 0 0,-1 0-31 0 0,1 0 0 0 0,-1-2 162 0 0,-1-3 0 0 0,-3 2-148 0 0,1-2 1 0 0,-2 3 162 0 0,1-2 0 0 0,-2 3 48 0 0,0-1 0 0 0,2 4-2 0 0,-2 0 1109 0 0,3 7-449 0 0,-4-4 31 0 0,0 5-160 0 0,-2 0-395 0 0,-5 4-304 0 0,5 10 1 0 0,-2 4-229 0 0,4 7 0 0 0,2 0 20 0 0,1-1 0 0 0,3 1 106 0 0,0-1 1 0 0,0 3 44 0 0,0 0 1 0 0,2-1 25 0 0,0-3 1 0 0,3-3-351 0 0,-3-2 264 0 0,3 0-678 0 0,2-4-115 0 0,1 0-148 0 0,5-6 411 0 0,-5-1 170 0 0,4-6 1066 0 0,-4-4-467 0 0,2-3 197 0 0,-6-7 1 0 0,-1 0-16 0 0,-3-1-125 0 0,0 1 0 0 0,0 1 254 0 0,0 0-211 0 0,-3 0-182 0 0,-1-1 109 0 0,-6 3 681 0 0,2 0-257 0 0,-1 7-72 0 0,2 4-176 0 0,0 3-436 0 0,0 0 0 0 0,-1 6-217 0 0,1 3 0 0 0,-1 2 188 0 0,6 3 0 0 0,0 0-221 0 0,2 5 0 0 0,0 0 102 0 0,0-3 0 0 0,0 2-94 0 0,0-2 97 0 0,3 0-615 0 0,0-2 161 0 0,4-4-73 0 0,0 0 247 0 0,0-6 262 0 0,0-1 553 0 0,0-6-290 0 0,-3-1 703 0 0,2-3-585 0 0,-6-6 1 0 0,6 0 107 0 0,-4-6 0 0 0,0 3-63 0 0,-2 2 1 0 0,0 2-4 0 0,-3 1 53 0 0,2 0-5 0 0,-5-3 610 0 0,3 3-269 0 0,-4 1 226 0 0,0 6-641 0 0,0-2-231 0 0,3 6 0 0 0,-2-3 0 0 0,2 9 0 0 0,-2 1-9 0 0,2 7 1 0 0,1 1-440 0 0,3 1 1 0 0,0-2 82 0 0,0 2 63 0 0,3-1-608 0 0,0 1 213 0 0,4-4-538 0 0,0 1 339 0 0,0-10 438 0 0,0 1 296 0 0,0-4 450 0 0,0-4-52 0 0,-4-2-334 0 0,3-5 863 0 0,-5-6-219 0 0,2 0 153 0 0,-3-4-209 0 0,-3 0 193 0 0,-1 4-17 0 0,-5 0 223 0 0,1 6-116 0 0,-2 2-773 0 0,6 5 0 0 0,-2 1 0 0 0,2 6 0 0 0,0 1 0 0 0,-1 5 0 0 0,4 2-26 0 0,-2 3 1 0 0,3 3-533 0 0,0 1 1 0 0,0-1 261 0 0,0 2 0 0 0,2-6-233 0 0,0 0-663 0 0,3-3 339 0 0,-1 0 8 0 0,3-7 428 0 0,0 0 304 0 0,0-3-358 0 0,0 0-119 0 0,0-3 484 0 0,-1 0 0 0 0,-2-7 354 0 0,-1-2 1 0 0,0 2 468 0 0,-1-2 0 0 0,0 3-191 0 0,-2-3 0 0 0,0 1 75 0 0,0-3-351 0 0,-3 1-162 0 0,-1-4 419 0 0,-3 2 488 0 0,4 2 348 0 0,-3 3-1130 0 0,2 6-213 0 0,0 1 0 0 0,-2 3 0 0 0,2 7 0 0 0,-2 3 0 0 0,1 5 0 0 0,2 2 0 0 0,3-1 0 0 0,0-2 0 0 0,0 4 0 0 0,0-2 0 0 0,1-4 0 0 0,1 2-1864 0 0,-1-5 843 0 0,2-2-1840 0 0,0-4 1030 0 0,1-3 1 0 0,4-1 0 0 0,1-1 0 0 0,1-4 938 0 0,1-2 0 0 0,0-4 58 0 0,-2-4 1 0 0,-1 2-63 0 0,1-2 0 0 0,1 1-1675 0 0,-1 2 2571 0 0,3-1 0 0 0,2 0 0 0 0,3 1 0 0 0</inkml:trace>
  <inkml:trace contextRef="#ctx0" brushRef="#br0" timeOffset="1665">316 42 12442 166275 44626,'-7'0'10313'0'0,"-2"-3"-8724"0"0,5 2-624 0 0,-6-2 5 0 0,2 3-167 0 0,-5 0-184 0 0,6 3-225 0 0,-6 4-228 0 0,5 7 1 0 0,-3 3 0 0 0,4 3-294 0 0,3-2 200 0 0,-1 2 1 0 0,5-4-356 0 0,-3 2 139 0 0,3-3-655 0 0,0 5 97 0 0,3-6-267 0 0,0 0-751 0 0,4-4 657 0 0,0-6 665 0 0,0-1-224 0 0,0-6 961 0 0,3-7 1 0 0,-3-4-283 0 0,-1-4 0 0 0,1 3 378 0 0,-5 4 1 0 0,0 2-161 0 0,-2-3 0 0 0,2 1 32 0 0,1-3 1 0 0,-1 3 524 0 0,-2-1-178 0 0,0 1-234 0 0,0-6-75 0 0,-3 0 894 0 0,2 2-417 0 0,-5 2 656 0 0,5 9-565 0 0,-5 1-381 0 0,2 3-585 0 0,-5 3 1 0 0,2 7 131 0 0,0 3 0 0 0,1 3-335 0 0,3 0 1 0 0,1 2 216 0 0,2 2 0 0 0,-2 1-134 0 0,0 0 1 0 0,-1-2 43 0 0,3 0 1 0 0,1-3-127 0 0,1-2-402 0 0,-1-3-720 0 0,2-1 357 0 0,0-3 350 0 0,1-4 124 0 0,6 1-21 0 0,-2-8 1008 0 0,1 1-252 0 0,-2-10 1 0 0,-1-1 54 0 0,-1-4 0 0 0,0 1 48 0 0,-2 3-123 0 0,-1 0 1 0 0,-2-2 60 0 0,0 0 1 0 0,0 0-43 0 0,0 3 1 0 0,0 1 407 0 0,0 1-108 0 0,-3 2 872 0 0,-1-4-489 0 0,0 9-9 0 0,-5-5-863 0 0,4 8 0 0 0,-4-2 0 0 0,-1 6 0 0 0,2 6 0 0 0,-1 5 0 0 0,4 1 0 0 0,0-1 0 0 0,3 2 0 0 0,0 0 0 0 0,1 3 0 0 0,1-1 0 0 0,0-1 0 0 0,0-1-26 0 0,0-2-697 0 0,3 0-435 0 0,1-3 201 0 0,3-1 306 0 0,0-6 499 0 0,0-1-404 0 0,3-6 684 0 0,-3-1-183 0 0,3-6 0 0 0,-1-1 395 0 0,-2-3 0 0 0,-1 3-105 0 0,-4 0 0 0 0,-1-1 9-101 0,1-2 0 101 0,1 1 187-36 0,-1-1-318 36 0,1 0 276 0 0,-3-3-258 0 0,-3 0 704 0 0,2 2-167 0 0,-5 2-668 0 0,2 7 0 0 0,-3 2 0 0 0,3 1 0 0 0,-2 3 0 0 0,-1 6 0 0 0,2-1 0 0 0,-2 7 0 0 0,5-1 0 0 0,-1 3 0 0 0,3 0 0 0 0,0 2 0 0 0,0-1 0 0 0,0 1 0 0 0,0-2 0 0 0,0 0-219 0 0,0-3-627 0 0,0-1-912 0 0,3-4 662 0 0,1 1 334 0 0,2-3 204 0 0,-2-1 355 0 0,2-6-246 0 0,-2-1 640 0 0,6-9 0 0 0,-3-3 233 0 0,0-4 0 0 0,-3 1-312-3 0,-1 5 1 3 0,-3-2-1 0 0,3-1 295-86 0,-3 0-140 82 0,0 1-77 4 0,0 0-76 0 0,0-1 258 0 0,0 2 219 0 0,0-1 500 0 0,-3 8 201 0 0,3 2-1292 0 0,-6 6 0 0 0,2 0 0 0 0,-3 0 0 0 0,0 3 0 0 0,1 6 0 0 0,1 5 0 0 0,0 2-145 0 0,3 0 0 0 0,-1 1-90 0 0,3 4 0 0 0,0-3 14 0 0,0 1 1 0 0,0-4-9 0 0,0 1-16 0 0,0-5-905 0 0,3 2 104 0 0,-2-5-81 0 0,5-1 513 0 0,1-4 555 0 0,-2-3-269 0 0,4 0 336 0 0,-5-3-27 0 0,3-1 435 0 0,-1-9 1 0 0,-2 1 476 0 0,-1-4-332 0 0,-3 2-21 0 0,0-3-175 0 0,0 0 330 0 0,-3-4-247 0 0,-1 4 643 0 0,-2 3-507 0 0,-1 7-584 0 0,0 1 0 0 0,-3 5 0 0 0,2 1 0 0 0,-2 4 0 0 0,4 6 0 0 0,-1 1 0 0 0,3 3-100 0 0,2 2 1 0 0,1 1-278 0 0,1 1 1 0 0,0 1-145 0 0,0-3 100 0 0,0 0 75 0 0,0 1-1275 0 0,0-6 512 0 0,0 2-203 0 0,3-9 399 0 0,1-1 1033 0 0,3-9 1 0 0,-1-2 49 0 0,1-5 1 0 0,-3-1 45 0 0,-2 0 1 0 0,1 1-223 0 0,0-1 0 0 0,-1 0 48 0 0,-2 0 0 0 0,0 1 226 0 0,0-1 1 0 0,0 3 176 0 0,0-1 213 0 0,0 4-180 0 0,-3-5 520 0 0,2 5 65 0 0,-5-2 43 0 0,5 6-953 0 0,-2 1 276 0 0,0 3-573 0 0,-1 6 0 0 0,-2 4 164 0 0,2 6 0 0 0,-2 1-517 0 0,4-1 0 0 0,0 1 237 0 0,2 1 0 0 0,0-3-1332 0 0,0-4 563 0 0,0-2-3058 0 0,0 0 640 0 0,0-5-508 0 0,3-1 1776 0 0,4-6 2179 0 0,3-7 0 0 0,1-4 0 0 0,-1-7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04T19:37:04.59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145 131 12428 162180 44922,'-8'-4'104'0'0,"2"1"90"0"0,3 0 330 0 0,-1 2-31 0 0,-3-5 403 0 0,3 2-271 0 0,-2-3 155 0 0,2 0-195 0 0,-2 1 431 0 0,-1 2-37 0 0,0-2 91 0 0,0 2-432 0 0,0-3-118 0 0,0 3 94 0 0,0 1-94 0 0,-3 3-489 0 0,3 0 1 0 0,-1 6 123 0 0,4 3 1 0 0,2 4-192 0 0,0 0 0 0 0,3 4-79-59 0,2 1 1 59 0,2 0-153-360 0,0 0 1 360 0,1-2 132-732 0,1 3 0 732 0,-1-4 86-1118 0,-2 1 1 1118 0,2-4-5-677 0,-1-1 21 135 0,1-5-611 6 0,1 3 233 2 0,3-5 286 156 0,-3-4 0 378 0,5-1 147-186 0,-5-8 1 186 0,0 0 157-82 0,-4-2 1 82 0,-1-1-139 0 0,-2-4 0 0 0,0 1 274 0 0,0-4 1 0 0,0 4-96 0 0,0-1 0 0 0,0-1-101 0 0,0 1 1 0 0,-3 0 42 0 0,-2 2 0 0 0,-1-2-21 0 0,-1 0 0 0 0,0 3 270 0 0,1 1 1 0 0,-1 3 307 0 0,0-2-592 0 0,-3 2 0 0 0,2 2 964 0 0,-4 5-252 0 0,4 1-408 0 0,-2 1 1 0 0,1 4-170 0 0,-1 3 1 0 0,4 1-323 0 0,1 6 1 0 0,4-2 132 0 0,-2 4 1 0 0,2 1-252 0 0,1-1 1 0 0,0 5 146 0 0,0-3 0 0 0,4 3-115 0 0,0-5 1 0 0,2 2-47 0 0,1-2 1 0 0,1-1 0 0 0,0-3-186-125 0,1 0-138-672 0,0-4 435 213 0,1-1-1000 113 0,-2-4 727 302 0,5-3 0 169 0,-3-6 175-24 0,1-3 1 24 0,-2-3 5 0 0,-4-2 1 0 0,-2 0-10 0 0,-3 0 1 0 0,2 1 0 0 0,1-1-1061 0 0,-2 0 400 0 0,0 1-2682 0 0,-1 2 1698 0 0,0-2 1822 0 0,0 5 0 0 0,3-2 0 0 0,1 4 0 0 0</inkml:trace>
  <inkml:trace contextRef="#ctx0" brushRef="#br0" timeOffset="451">282 21 12428 162277 44922,'0'8'1463'0'0,"0"-2"5531"-622"0,0-6-5896 30 0,0 3-782 516 0,-3 1 1 76 0,1 5-145-110 0,-2 3 1 110 0,2 1-212-249 0,0 1 0 249 0,1 0-5-359 0,1 2 1 359 0,0-1 189-438 0,0 1 0 438 0,0-2-39-390 0,0 0-163-10 0,0-4-11-21 0,3 3-265 287 0,1-5-2023-135 0,3-1 1709 131 0,0-4 1 138 0,2-7 235-212 0,0-3 1 212 0,-3-3 649-33 0,-4-3 1 33 0,1-3-218-26 0,0 0 0 26 0,-1-3 20 0 0,-2 0 1 0 0,0 2-163 0 0,0 1 452 0 0,0 5 112 0 0,0-2 1068 0 0,0 5-273 0 0,-3 2 158 0 0,2 3-2246 0 0,-5 3 721 0 0,2 3 0 0 0,-4 3-3712 0 0,1 6 2005 0 0,-1-2 1834-18 0,7 3 0 18 0,-8-3 0 0 0,1 4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04T19:37:02.88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268 172 12548 172989 42459,'-13'3'-1335'0'415,"2"-2"1310"-1870"-97,-2 5 0 1870 0,2-5 71-15-7,-3 4-34-56-268,4-3 36 21-43,0 4-3 10 0,0-3 105 40 0,2 1-87 0 0,2-1 1 0 0,-1 0 313 0 0,4-2 46 0 0,-1 2-27 0 0,-2-3 28 0 0,5 0 65 0 0,-5 0-151 0 0,5 0 230 0 0,-2-3-214 0 0,0-1 372 0 0,-1-6-364 0 0,0 3 506 0 0,-2-3 172 0 0,2 0-59 0 0,-2 5-112 0 0,-1-4-211 0 0,0 8 9 0 0,0-5-104 0 0,-3 6-99 0 0,2-3 66 0 0,-5 6-417 0 0,3 0 78 0 0,-1 4-287 0 0,-2 3-83 0 0,6 4 0 0 0,0 3 136 0 0,4 4 1 0 0,3-3 2 0 0,0 1 1 0 0,0-1 112 0 0,3 3 0 0 0,0-4 180 0 0,1-1-156 0 0,2-1-281 0 0,4-2 0 0 0,2-3-377 0 0,4-3 168 0 0,-5-3 154 0 0,5-4 128 0 0,-4-3 528-946 0,4-7-255 213 0,-5-1 279 576 0,-1-9-263 145 0,-3 2 0 12 0,-3 1 29 0 0,-2 1 1 0 0,-1 3 74 0 0,-1 2 1 0 0,-1 2 65-43 0,-1-3 1 43 0,-2 3-335-384 0,-3-2 1 384 0,0 2 301-317 0,0-3-335 293 0,0 1 276 24 0,-2-3 278 0 0,-2 0-214 0 0,-3 4 242 0 0,0 3-234 0 0,1 4-18 0 0,-1 6-470 0 0,3 7 1 0 0,2 4 116 0 0,5 7 1 0 0,0-3-93 0 0,4 0 1 0 0,0 0 125 0 0,0 0 1 0 0,0 2 12 0 0,0-2 1 0 0,3-1-29 0 0,-1-1-433 0 0,3-1-198 0 0,2-2 301 0 0,7-2-203 0 0,4-4 395 0 0,2-4 1 0 0,-1-9 276 0 0,-3-3-271 0 0,-3-4 1 0 0,-4-3 278 0 0,0 0 0 0 0,0 0-90 0 0,-5 0 1 0 0,2 1 73 0 0,-4-1 0 0 0,0 2 22 0 0,-2 0 0 0 0,0 0 71 0 0,0 0 37-107 0,0 1-28 100 0,-3-4 0 7 0,-3 2 363 0 0,-3-1-240 0 0,0 8-10 0 0,-1-1 0 0 0,-1 8 245 0 0,-2-1-316 0 0,2 1-118 0 0,-2 4 1 0 0,4 4-103 0 0,0 4 1 0 0,0 3-205 0 0,7 2 0 0 0,0 0 77 0 0,2 5 1 0 0,0-2 13 0 0,0 4 0 0 0,0-4 97 0 0,3-1 0 0 0,-2-5-224 0 0,4 1-85 0 0,-1-5-800 0 0,6 1 455 0 0,1-6 482 0 0,6-1 0 0 0,-4-7 176 0 0,-2-3 0 0 0,-1-1-183 0 0,-5-3 0 0 0,-2 0 826 0 0,2-3-516 0 0,-3-3 0 0 0,1-2 412 0 0,-3-2-325 0 0,0 2 0 0 0,0 3 102-434 0,0 0 1 434 0,-3 3 158-502 0,1 1-221 277 0,-3 4 301 225 0,-2-5-311 0 0,-1 5 467 0 0,-5-2-212 0 0,3 6-708 0 0,-1 1 213 0 0,-2 9-1573 0 0,5 2-2057 0 0,-2 9 1796 0 0,7 0-2228 0 0,0 4 2018 0 0,9-3 1016 0 0,4-2 1 0 0,8-8 402 0 0,2-3 0 0 0,-2-5-1177 0 0,-2-2 1778 0 0,2-5 0 0 0,-4-4 0 0 0,3-2 0 0 0</inkml:trace>
  <inkml:trace contextRef="#ctx0" brushRef="#br0" timeOffset="697">337 28 12478 167052 43864,'-8'-7'3182'0'0,"-1"0"-1887"0"0,8 3-239 0 0,-5-2 147 0 0,2 6-269 0 0,-5-4 167 0 0,1 4-685 0 0,-5 0 0 0 0,3 7-111 0 0,-1 2 0 0 0,1 3-82 0 0,6 2 1 0 0,-2-1-34 0 0,1 1 1 0 0,2 2-138 0 0,1 0 1 0 0,1 2 117 0 0,1-2 1 0 0,0 3-122 0 0,0-3 1 0 0,0 0 58 0 0,0-3-652 0 0,0 1 258 0 0,6 0-462 0 0,-1-3 75 0 0,8-5-215 0 0,-3-2 941 0 0,4-8 0 0 0,-2-2-145 0 0,-3-6 0 0 0,1 1 363 0 0,-6 0 1 0 0,-1 0-137 0 0,0-3 1 0 0,0 0 74-127 0,-1 0 1 127 0,0 1 5-298 0,-2-1 0 298 0,0 3-12-39 0,0-1 0 39 0,0 3 375 0 0,0-2 285 0 0,0 2 34 0 0,-3-4-56 0 0,-4 2 358 0 0,0 1-195 0 0,-3 3-779 0 0,3 4 191 0 0,0 3-555 0 0,-3 9 1 0 0,3 2 91 0 0,0 10 0 0 0,4 0-130 0 0,3-1 1 0 0,0 0-14 0 0,0-2 0 0 0,0 1 28 0 0,0-3 1 0 0,0 0-220 0 0,3-2 245 0 0,0-3-1154 0 0,4-1 497 0 0,3-3 73 0 0,-2-4 546 0 0,5-3 0 0 0,-4-6 89 0 0,0-6 248 0 0,0-1 1 0 0,-6-4-152 0 0,2-1 0 0 0,0 1 162 0 0,-3 1-104 0 0,1-1-10 0 0,-3 2 1 0 0,0-1 170 0 0,0 2 433 0 0,0 0 0 0 0,-1 3-585 0 0,-1-1 22 0 0,1 4 549 0 0,-5-2 455 0 0,2 3-740 0 0,-6 3 391 0 0,2 1-91 0 0,-1 3-338 0 0,2 3 0 0 0,-2 6 73 0 0,-1 5 1 0 0,2 1-138 0 0,3-1 0 0 0,2 1-1 0 0,3 1 1 0 0,0-2-134 0 0,0 2 0 0 0,0-4-131 0 0,0 0 0 0 0,3-4 0 0 0,7-1 0 0 0,3-5 0 0 0,0-1 0 0 0,-4-1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7-04T19:37:49.59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70 70 12050 180736 55719,'-8'-7'2393'0'0,"2"3"-1615"0"0,6-2-39 0 0,-3 2 13 0 0,2-3-126 0 0,-5 3 296 0 0,6-2-192 0 0,-4 5 295 0 0,4-2 349 0 0,-3 3-902 0 0,0 0-323 0 0,-1 0 37 0 0,1 3 1 0 0,3 4-371 0 0,0 5 43 0 0,0 1 82 0 0,0 4-302 0 0,0-3 113 0 0,6 3-84 0 0,-2-3 105 0 0,9-3 183 0 0,-2-4 22 0 0,0-4 41 0 0,2 0 38 0 0,-5-3 5 0 0,2 4 235 0 0,-3-8-159 0 0,-1 4 391 0 0,-2-6-136 0 0,2 2 27 0 0,-5-3-93 0 0,2 0 8 0 0,-3-3-6 0 0,-3-1-13 0 0,-1-3 75 0 0,-3 0-110 0 0,1 1 322 0 0,-4 2-218 0 0,-1 1 153 0 0,0 6-138 0 0,-2-2 50 0 0,5 5-119 0 0,-2-2-119 0 0,3 3-381 0 0,1 0 153 0 0,2 3-805 0 0,1-2 486 0 0,3 5-315 0 0,0 1 168 0 0,0 4-2 0 0,0 3 110 0 0,6-4-296 0 0,-2 3 202 0 0,9-5 130 0 0,-5-1-61 0 0,5-1 84 0 0,-5-5 179 0 0,2 2-144 0 0,-3-3 206 0 0,0 0 17 0 0,0 0 395 0 0,-4-3 208 0 0,4 2-302 0 0,-7-8 198 0 0,3 4-103 0 0,-3-5 192 0 0,0 3-106 0 0,0 0-123 0 0,0 1-3 0 0,0-1-16 0 0,-3 0-182 0 0,-1 3 162 0 0,-2 1-295 0 0,-4 0 142 0 0,5 2-319 0 0,-4-2 92 0 0,5 3-604 0 0,0 0 148 0 0,-2 3-129 0 0,5 1-94 0 0,-2 6 141 0 0,3 1 119 0 0,0 2 45 0 0,3-2 147 0 0,1-1-82 0 0,3-3 256 0 0,3 0-52 0 0,-2-3 37 0 0,5-1 251 0 0,-3-3-143 0 0,1 0 221 0 0,-1-3-62 0 0,-3-1 313 0 0,0 0 133 0 0,-3-5 45 0 0,2 4-256 0 0,-5-8-76 0 0,2 2 161 0 0,-3-2-48 0 0,-3 2 205 0 0,-1 1-149 0 0,-3 3 61 0 0,0 0-264 0 0,-3 0-4 0 0,-1 3-51 0 0,1 1 98 0 0,-3 0-191 0 0,2 2 207 0 0,-3-2-429 0 0,3 3 187 0 0,1 0-272 0 0,0 3 67 0 0,3 1-339 0 0,0 3-31 0 0,0 3 186 0 0,7 1 112 0 0,-3 6 18 0 0,3-3-190 0 0,0 0 185 0 0,3-1 2 0 0,1-2 72 0 0,6-3 8 0 0,0 1 168 0 0,4-5-121 0 0,-3 0 99 0 0,2-1-137-7 0,-2-3 166-57 0,-1 0-101 57 0,0 0 200 7 0,0 0-95 0 0,-2-3 193 0 0,-1-1 147 0 0,-1-3-217 0 0,-5 0 199 0 0,2-3-241 0 0,0-1 40 0 0,-2-3 27 0 0,2 4-28 0 0,-3-3 94 0 0,-3 2 191 0 0,-1 0 50 0 0,-3 1-183 0 0,-3 3-52 0 0,2 0 29 0 0,-5 3-219 0 0,0-2 249 0 0,-2 5-378 0 0,-2-2 46 0 0,3 3 65 0 0,0 3-2 0 0,1-2-217 0 0,2 5 17 0 0,1 1 0 0 0,5 2-38 0 0,1 2 1 0 0,2-2 182 0 0,-1 4 1 0 0,3-2-378 0 0,0 2 81-37 0,0-2-162-241 0,6 2 369-55 0,2-2 0 333 0,6 0-104-309 0,-1-2 170 92 0,-2-1 1 217 0,2-2-150-128 0,-1-2 333 44 0,-2-1-214 73 0,3 1 81 9 0,-2-4-25 2 0,2 3 170-24 0,-2-6 91 18 0,-1-1-252 6 0,0-2 174 0 0,-5-4 0 0 0,3 1-23 0 0,-5-2-334 0 0,-1 2 261 0 0,-2-4-435 0 0,0 2-1042 0 0,0-3-1140 0 0,-3 1 2551 0 0,-1 2 0 0 0,-3 4 0 0 0,0 4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20:12:05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19:29:40.481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0 0 21113,'23'0'458,"-6"0"-303,-11 0-32,1 0 130,13 0-100,0 0 1,7 0-23,-1 0-27,1 0 16,-1 0-20,-5 0-50,4 0-13,-10 0 142,10 0-102,-5 0 3,1 0-4,-2 0-10,-6 0 158,6 0 12,-4 0-193,10 0 102,-10 0-160,10 0 84,-11 0 17,11 0-4,-10 0-131,10 0 104,-10 0-1,10 0-12,-4 0-110,5 0 136,1 0 11,5 0 36,-4 0 2,10 0-89,-10 0 13,4 0 10,-11 0 5,10 0 17,-3 0-154,12 0 139,-1 0-13,1 0-103,6 0-7,-5 0 70,11 0-18,-11 0 21,4 0 14,-5 0 281,0 0-194,-6 0-68,4 0-30,-10 0 0,-2 0 17,-1 0 35,-4 0 10,11 0-40,2 0-29,6 0-71,0 0 82,-1 0 97,1 0-60,6 0 0,-5 0-18,11 0 171,-11 0-158,-2 0 45,-6 0 3,5 0-19,-3 0-193,17 0 177,-17 0-59,4 0 54,-7 0-6,8 0-43,7 0-22,6 0 46,0 0 8,0 0-57,0 0 43,-6 0 59,4 0-107,-4 0-1,6 0-55,-6 0-1,5 0 87,-11 0-9,11 0 171,-11 0-178,5 0 50,-7 0-33,1 0-62,-12 0 0,-3 0 59,-6 0-3,2 0-21,5 0-15,1 0 13,-1 0 3,-5 0-67,4 0 50,-10 0-1,10 0 30,-11 0-7,5 0 11,1 0 7,-6 0 1,5 0-11,-5 0 132,-1 0-216,0 0-8,6 0 56,-4 0-13,4 0 51,-6 0-3,1 0 30,-7 0-46,5 0 49,-5 0-16,6 0 13,1 0-18,-7 0-2,5 0-41,-5 0-233,6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19:29:43.651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0 19572,'22'0'557,"2"0"-497,-23 0 682,11 0-593,1 0-6,2 0-64,-2 0 25,5 0-85,-9 0 39,10 0 91,6 0-17,3 0 26,6 0-18,4 0 35,-4 0-41,5 0 38,1 0-143,0 0-26,0 0 252,-1 0 249,-5 0-406,4 0 4,2 0-82,1 0 134,5 0-351,-6 0 268,-1 0-25,-5 0-17,-7 0 27,10 0-27,-8 0-89,17 0 12,-7 0 272,1 0-161,0 0 104,0 0-141,-1 0-37,7 0 169,-5 0 13,11 0-129,-11 0-24,10 0-155,-9 0 178,3 0-84,1 0 102,-5 0-7,-1 0-73,-2 0-2,-4 0 110,0 0 36,4 0-256,-4 0 168,0 0 101,4 0-122,-10 0-6,4 0 15,1 0 147,-5 0-167,4 0 28,-11 0 43,4 0-172,-5 0 139,7 0-159,-1 0 95,1 0-21,-1 0 32,-5 0-13,-2 0 63,0 0 6,-4 0-13,4 0-20,-6 0-51,6 0 18,-10 0-11,9 0 54,-11 0 48,1 0 19,9 0-19,-14 0-39,15 0-47,-5 0-39,2 0-215,-2 0-57,-1 0 0,-5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19:29:47.937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0 21214,'28'0'468,"-3"0"-268,-12 0-79,6 0 85,-4 0-22,10 0-53,-10 0-138,4 0 124,-6 0 70,0 0 32,6 0-228,-4 0 157,10 0-127,-4 0 101,-1 0-128,5 0 94,-4 0-21,-1 0-27,5 0-13,-10 0 11,4 0 42,0 0 60,-4 0-76,10 0 16,-4 0-27,5 0-4,1 0 74,5 0 2,2 0-151,0 0 107,4 0-71,-10 0 16,4 0-15,-5 0 61,-1 0 6,1 0-37,-1 0 13,7 0-78,-5 0 81,4 0-23,1 0-13,-5 0 1,4 0 2,-6 0-77,7 0 67,-11 0 88,3 0 6,-6 0-139,2 0 54,11 0-5,-4 0-8,10 0-12,-4 0 9,6 0-9,0 0 25,-1 0 19,1 0 80,6 0-72,-5 0-49,10 0 83,-4 0 9,6 0 15,0 0-4,0 0-72,-6 0 9,5 0-123,-11 0 129,5 0-61,-6 0 46,5 0 1,-4 0 3,5 0-10,0 0 60,-5 0-52,10 0 39,-9 0-58,9 0-18,-10 0-77,11 0-19,-11 0 77,5 0-10,-7 0-19,1 0 27,-6 0 97,4 0-84,-10 0 12,-1 0 101,-8 0-94,0 0 14,-4 0-18,10 0-4,-5 0 23,1 0-7,-2 0-91,-6 0 125,1 0-6,-1 0-54,0 0 2,6 0-4,-4 0-4,4 0 1,-6 0 6,0 0-42,1 0 14,-1 0-10,-6 0 42,5 0-1,-5 0 2,7 0 1,-1 0-1,-6 0 7,5 0-60,-5 0 7,7 0-7,-1 0 50,0 0-3,0 0 7,1 0 2,-1 0 22,0 0-34,-5 0 242,3 0-475,-3 0 304,5 0-83,0 0-122,-5 0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19:29:52.022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41 0 20304,'-22'0'-827,"4"0"1810,18 0 0,24 0 0,-13 0-521,32 0-231,-21 0-50,22 0-301,-3 0 274,-5 0 0,1 0-40,-5 0-68,9 0 160,12 0-104,-12 0 138,-2 0-74,5 0-98,4 0 20,19 0-151,-1 0 1,-3 0 80,-6 0 0,-9 0-9,-13 0 1,-4 0-27,4 0-21,-5 0 164,20 0-112,-2 0 0,11 0 272,-6 0-281,-12 0-2,9 0 60,-7 0 2,16 0-16,-6 0-108,0 0 105,-12 0-181,-3 0 156,-5 0-8,-5 0-69,-2 0 58,5 0 15,-3 0-16,12 0-13,-1 0 58,1 0 12,-6 0-74,4 0 32,-16 0-58,9 0 51,-10 0 88,-1 0-86,0 0 1,-7 0-44,0 0 46,0 0-14,1 0 3,-1 0-28,6 0 40,-4 0-69,4 0 54,-6 0-23,-6 0-305,5 0 0,-4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19:29:55.281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0 1 22426,'47'0'948,"-1"0"-797,-7 0 57,-5 0-100,-1 0 170,5 0-219,3 0 19,12 0 0,-6 0 44,-3 0 15,-8 0 28,8 0-18,-21 0-78,14 0-261,-4 0 54,8 0 135,6 0 111,4 0-20,-9 0 25,9 0-123,-10 0-20,11 0 46,-11 0 19,5 0 119,-7 0-111,1 0 33,0 0 8,0 0 4,-1 0-109,-5 0 2,4 0 68,-10 0-103,5 0 81,-7 0 45,-5 0-58,4 0-92,-4 0 78,5 0-11,1 0 54,-1 0 18,1 0 16,-1 0-49,6 0 50,-4 0-28,5 0-73,-1 0 96,2 0 0,0 0-105,4 0-176,-10 0 189,4 0-16,-5 0 136,-1 0-122,7 0 87,-5 0-90,4 0 27,-5 0 27,5 0 10,-4 0-121,4 0-19,-5 0 229,-1 0-131,1 0-5,-7 0 34,5 0 5,-10 0-30,10 0 0,-10 0 48,10 0-30,-5 0-44,1 0 36,4 0-19,-10 0 13,10 0-22,-16 0 5,8 0-78,-9 0-17,-1 0 69,11 0-12,-15 0 67,14 0-56,-9 0 133,-1 0-89,11 0 15,-15 0-5,14 0-36,-9 0-226,-1 0 0,11 0 0,-4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19:29:59.861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0 0 21997,'34'0'537,"-1"0"-329,-1 0-299,2 0 176,0 0-19,4 0-41,-4 0-48,6 0 109,-1 0-11,1 0 175,-6 0-208,4 0 46,-10 0 18,-1 0 66,4 0 44,-3 0-105,5 0 140,6 0-117,-11 0-71,-2 0-29,5 0-75,-9 0 162,16 0-29,-4 0-46,6 0 13,0 0-27,-6 0 59,4 0-92,-4 0 64,5 0-182,1 0 173,0 0 97,0 0-135,-1 0 9,1 0-26,0 0 7,0 0 169,5 0-153,-4 0 11,-1 0-44,-13 0 108,9 0 2,-6 0-75,15 0 11,-5 0-12,0 0-15,0 0-88,5 0 121,-3 0-207,9 0 158,-10 0-29,5 0 75,-6 0 11,-1 0-60,-5 0 7,4 0-100,-10 0 106,11 0 39,-5 0-35,-1 0 10,0 0 48,-13 0-50,5 0 3,2 0-5,7 0 5,0 0 18,4 0-33,-4 0-46,5 0 68,-5 0-6,5 0-24,-6 0-22,7 0 24,-12 0 51,-3 0 9,0 0-205,3 0 149,6 0-236,-2 0 292,7 0 53,-16 0-96,20 0-4,-21 0 54,10 0 21,-5 0-51,-1 0-24,1 0 14,-1 0-44,1 0-17,-1 0-14,1 0-27,-1 0 94,1 0 0,-1 0-67,1 0 38,-1 0-134,-5 0 135,4 0 2,-10 0-23,4 0-23,-6 0 7,6 0 7,-4 0 81,4 0-64,0 0 39,-4 0-11,4 0 6,-6 0-1,-6 0-143,5 0-14,-4 0 157,5 0-36,0 0 67,-6 0 2,5 0 0,-4 0 119,5 0-158,0 0-235,-6 0-17,5 0 0,-4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19:30:15.353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0 0 20227,'28'0'536,"-9"0"-418,-7 0 24,-5 0-231,7 0 233,5 0 39,-4 0-52,10 0-72,-5 0 56,7 0 3,-7 0-77,5 0 41,-10 0-93,4 0 107,-6 0-249,1 0 208,-1 0-82,-6 0-27,5 0 415,-5 0-174,7 0-186,-1 0 2,-6 0 62,5 0 40,-5 0-36,7 0-35,-1 0 32,0 0 45,0 0-82,1 0 125,-1 0 92,0 0-79,0 0-9,6 0 0,-10 0-169,21 0 131,-20 0-131,21 0 118,-16 0-206,16 0 150,-15 0-136,15 0 103,-11 0 1,4 0 148,2 0-161,-8 0 1,14 0-8,-5 0 2,-7 0-9,17 0 24,-9 0 5,12 0-62,0 0 52,-1 0-22,1 0 1,-5 0-9,1 0 35,-13 0 1,10 0-2,-7 0 131,-5 0 1,11 0-112,-5 0-32,-7 0 1,13 0 2,-7 0-10,-5 0 0,7 0-87,-6 0 89,-6 0-39,9 0 54,-6 0-7,-4 0-17,10 0 13,-10 0 40,4 0-34,-6 0-6,0 0 11,0 0-30,7 0 29,-12 0-30,10 0 18,-11 0 62,1 0-60,9 0 3,-14 0 18,15 0-18,-11 0-9,1 0 29,9 0 10,-14 0-32,15 0-9,-11 0 12,1 0-7,9 0-47,-14 0 24,15 0-111,-11 0 173,1 0-63,9 0 184,-14 0-117,15 0-40,-11 0 51,1 0-52,9 0 35,-14 0-34,15 0 14,-11 0-138,1 0 86,9 0 10,-14 0 179,15 0-137,-11 0-344,1 0 0,-2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4T19:30:25.091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0 1 19367,'28'0'155,"3"0"120,-16 0-270,4 0 186,-12 0-131,11 0 303,-3 0-274,5 0 119,5 0 42,-10 0-145,10 0 89,-4 0-51,-1 0-14,5 0-144,2 0 142,1 0 55,-2 0-99,5 0 39,-9 0-160,5 0 112,4 0-4,-9 0-1,4 0-28,5 0 6,-3 0-9,12 0-20,0 0-7,-1 0 51,1 0-38,0 0 33,-6 0-12,4 0-16,-4 0 47,0 0-32,-8 0-6,-1 0-144,-4 0 140,5 0-113,-5 0 95,4 0 8,-5 0-50,1 0 33,4 0-33,-4 0-16,-1 0 28,5 0-5,-4 0 19,5 0 0,1 0 56,-1 0-53,-5 0 67,-2 0-59,-6 0-4,1 0-3,-1 0-5,-6 0-33,5 0 31,-5 0 92,7 0-81,-1 0-7,-6 0 2,5 0-30,-5 0 18,7 0 6,-1 0-1,-6 0-43,5 0 65,-5 0 18,7 0-33,-1 0-272,-6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E8079-6780-4A31-A4A3-1548A0FACE3D}" type="datetimeFigureOut">
              <a:rPr lang="de-DE" smtClean="0"/>
              <a:t>05.07.2022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277F7-E982-451F-9F88-B83B1A6220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17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BC412-FD83-A704-00F0-69BD02D34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448FB5B-1B3F-60B8-525F-5D22E9D0A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E35333-A8F6-C5C9-11F0-4C899A65D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525F-4A8E-0442-B384-BF31C04375FA}" type="datetimeFigureOut">
              <a:rPr lang="de-DE" smtClean="0"/>
              <a:t>05.07.2022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B4FD6E-2C98-95F6-88BE-6C33BC55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FE50E9-72D8-0FBB-3654-FAE77A8E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A85C-BC3B-414E-9A2A-16DA0CFFE5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59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E4CB2-8807-6192-CDA9-3C18724A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CE35A57-DCA7-9B14-EBC7-AB49B0453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CF1FF5-132D-C82E-50A8-9A2CEAD3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525F-4A8E-0442-B384-BF31C04375FA}" type="datetimeFigureOut">
              <a:rPr lang="de-DE" smtClean="0"/>
              <a:t>05.07.2022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A574B4-669B-B9D2-4D55-89CF4F94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7368EE-9866-D0C8-8468-833A80A6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A85C-BC3B-414E-9A2A-16DA0CFFE5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93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1CC75C9-DB6B-3DFD-5EB8-8676EC061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9861E87-D1E9-9C28-40D5-D9CDD9E01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459482-800A-E3C8-AA54-3C4B8F06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525F-4A8E-0442-B384-BF31C04375FA}" type="datetimeFigureOut">
              <a:rPr lang="de-DE" smtClean="0"/>
              <a:t>05.07.2022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F34E2A-84B9-875E-C9E2-63B91CFE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41DD51-A7EE-97EE-DD11-8F95200C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A85C-BC3B-414E-9A2A-16DA0CFFE5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5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A5BF7-8773-8A0E-C84A-9136C086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86D753-3717-B1C5-215F-E433FFC70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9C262E-E06F-1973-FD9B-27B40F1CC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525F-4A8E-0442-B384-BF31C04375FA}" type="datetimeFigureOut">
              <a:rPr lang="de-DE" smtClean="0"/>
              <a:t>05.07.2022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87C7F5-F9E4-4474-D2FA-D2EB1F1BE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88F382-EF6F-8DED-EBB4-D9B52C28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A85C-BC3B-414E-9A2A-16DA0CFFE5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82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F4248-3B6F-4ED0-E6EA-2E580EEC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079AF1-6FE6-2529-8A15-9D7C44892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9DC97-128F-BAF0-1C34-734AB8BC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525F-4A8E-0442-B384-BF31C04375FA}" type="datetimeFigureOut">
              <a:rPr lang="de-DE" smtClean="0"/>
              <a:t>05.07.2022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0AF5E8-91A2-BF29-C1C7-C88882C1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289F96-63D6-FC1F-4DFE-56A7AAAF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A85C-BC3B-414E-9A2A-16DA0CFFE5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79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890E0-EB8F-6BDE-1691-A526D5A9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7C571E-3F80-3ACA-D18A-A57AF4DD0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F57201-0C36-79D1-81E0-870C37B8A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05F8EE-9434-DC8F-EFD3-F07D4F43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525F-4A8E-0442-B384-BF31C04375FA}" type="datetimeFigureOut">
              <a:rPr lang="de-DE" smtClean="0"/>
              <a:t>05.07.2022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205BD4-52D7-EA17-D288-708C54D1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A965F1-0981-86B9-4B34-E4821739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A85C-BC3B-414E-9A2A-16DA0CFFE5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61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E7FDC-1559-154A-737A-CACB549C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B89DAD-83AB-206C-CCD9-B70066D95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D3A8D3-670A-B9B0-0DDA-7DFA457DB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A1490C-BE57-CB95-C37D-E3BE25E40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32837BC-4FE0-396F-C823-C6966A360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8043A5D-8E68-5807-2A7D-71EACB44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525F-4A8E-0442-B384-BF31C04375FA}" type="datetimeFigureOut">
              <a:rPr lang="de-DE" smtClean="0"/>
              <a:t>05.07.2022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58AC018-AF4F-DA4B-53F0-52AC8DB7D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9B51A6A-DA52-B3EE-8471-40108A19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A85C-BC3B-414E-9A2A-16DA0CFFE5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96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1E930-1405-53E1-7E74-CB1929CA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D760F7-38F6-5B0A-F7DA-B58419981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525F-4A8E-0442-B384-BF31C04375FA}" type="datetimeFigureOut">
              <a:rPr lang="de-DE" smtClean="0"/>
              <a:t>05.07.2022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2C823F-A05C-52F5-B32E-4B45EBF9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FE341A-C57D-4F27-938B-858866BD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A85C-BC3B-414E-9A2A-16DA0CFFE5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59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CA3950-7E70-CB54-5A04-1EC12198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525F-4A8E-0442-B384-BF31C04375FA}" type="datetimeFigureOut">
              <a:rPr lang="de-DE" smtClean="0"/>
              <a:t>05.07.2022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812BC5-78D1-7D74-DA87-FA5BA954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6A272C-4496-26BB-DF15-2E3BEC68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A85C-BC3B-414E-9A2A-16DA0CFFE5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16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B89D5-156A-CFE2-4E11-B969A706D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AB6888-41EF-F304-6559-C8DA00B6A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700964-3CAD-A3C6-E8E5-1236BF8D4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D60968D-06DC-5FE1-220B-5D62DFCA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525F-4A8E-0442-B384-BF31C04375FA}" type="datetimeFigureOut">
              <a:rPr lang="de-DE" smtClean="0"/>
              <a:t>05.07.2022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2774BE-AA9B-9342-C2D2-B94750DC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372017-08B8-D49A-76B1-61630B6F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A85C-BC3B-414E-9A2A-16DA0CFFE5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38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02FE-1CED-F782-0659-D4056199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BC8D01A-6255-0498-578D-A7F24EB8C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ED21B1-8D4D-3CF8-AA76-11B6C6C3D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737B14-B302-6D80-E495-A03529975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525F-4A8E-0442-B384-BF31C04375FA}" type="datetimeFigureOut">
              <a:rPr lang="de-DE" smtClean="0"/>
              <a:t>05.07.2022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8702B0-0964-3FE5-8E17-79D9D76D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E75997-E1DB-7A77-B2CC-AAF443AA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A85C-BC3B-414E-9A2A-16DA0CFFE5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2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B74229D-3EAA-84B2-377D-EA955C7E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5E7D5D-6686-0F0D-4CBF-870CC7CCA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C027B5-4E63-C5E8-C048-27E810C77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B525F-4A8E-0442-B384-BF31C04375FA}" type="datetimeFigureOut">
              <a:rPr lang="de-DE" smtClean="0"/>
              <a:t>05.07.2022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2E7EF4-181F-AD9D-0163-3BE15770F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DA5B0C-4E02-1EF7-4650-CF511A57B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3A85C-BC3B-414E-9A2A-16DA0CFFE5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39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customXml" Target="../ink/ink1.xml"/><Relationship Id="rId21" Type="http://schemas.openxmlformats.org/officeDocument/2006/relationships/image" Target="../media/image14.png"/><Relationship Id="rId34" Type="http://schemas.openxmlformats.org/officeDocument/2006/relationships/customXml" Target="../ink/ink17.xml"/><Relationship Id="rId7" Type="http://schemas.openxmlformats.org/officeDocument/2006/relationships/customXml" Target="../ink/ink3.xml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2" Type="http://schemas.openxmlformats.org/officeDocument/2006/relationships/image" Target="../media/image5.jpeg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ustomXml" Target="../ink/ink5.xml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image" Target="../media/image15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4" Type="http://schemas.openxmlformats.org/officeDocument/2006/relationships/image" Target="../media/image11.png"/><Relationship Id="rId22" Type="http://schemas.openxmlformats.org/officeDocument/2006/relationships/customXml" Target="../ink/ink11.xml"/><Relationship Id="rId27" Type="http://schemas.openxmlformats.org/officeDocument/2006/relationships/image" Target="../media/image17.png"/><Relationship Id="rId30" Type="http://schemas.openxmlformats.org/officeDocument/2006/relationships/customXml" Target="../ink/ink15.xml"/><Relationship Id="rId35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2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AA143A9-0276-A82E-635E-7D3EF2C5145F}"/>
              </a:ext>
            </a:extLst>
          </p:cNvPr>
          <p:cNvSpPr txBox="1"/>
          <p:nvPr/>
        </p:nvSpPr>
        <p:spPr>
          <a:xfrm>
            <a:off x="1399589" y="1121741"/>
            <a:ext cx="12689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0">
                <a:solidFill>
                  <a:schemeClr val="bg1">
                    <a:lumMod val="75000"/>
                  </a:schemeClr>
                </a:solidFill>
              </a:rPr>
              <a:t>&amp;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FA4869-6977-E669-82CD-5070F8ECE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de-DE" sz="2000"/>
              <a:t>Eine kurze Einführung in den</a:t>
            </a:r>
          </a:p>
          <a:p>
            <a:pPr algn="l"/>
            <a:r>
              <a:rPr lang="de-DE" sz="2000"/>
              <a:t>schulinternen Messenger-Dienst</a:t>
            </a:r>
          </a:p>
          <a:p>
            <a:pPr algn="l"/>
            <a:r>
              <a:rPr lang="de-DE" sz="2000" err="1"/>
              <a:t>schul.cloud</a:t>
            </a:r>
            <a:r>
              <a:rPr lang="de-DE" sz="2000"/>
              <a:t> </a:t>
            </a:r>
            <a:r>
              <a:rPr lang="de-DE" sz="1200"/>
              <a:t>(</a:t>
            </a:r>
            <a:r>
              <a:rPr lang="de-DE" sz="1200" err="1"/>
              <a:t>stashcat</a:t>
            </a:r>
            <a:r>
              <a:rPr lang="de-DE" sz="1200"/>
              <a:t> GmbH.)</a:t>
            </a:r>
            <a:endParaRPr lang="de-DE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E346146-B74C-9061-BDD8-B755BD7C2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267" y="625684"/>
            <a:ext cx="6027013" cy="54553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F7411DB-9F8B-12D7-C68C-DA6D41D3D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8" y="775900"/>
            <a:ext cx="4318002" cy="10622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0967A3-6AA6-1D0E-7E3C-76C7DA3B2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328" y="2566285"/>
            <a:ext cx="4023360" cy="2306637"/>
          </a:xfrm>
        </p:spPr>
        <p:txBody>
          <a:bodyPr anchor="b">
            <a:normAutofit/>
          </a:bodyPr>
          <a:lstStyle/>
          <a:p>
            <a:pPr algn="l"/>
            <a:r>
              <a:rPr lang="de-DE" sz="5400" err="1">
                <a:solidFill>
                  <a:schemeClr val="bg2">
                    <a:lumMod val="50000"/>
                  </a:schemeClr>
                </a:solidFill>
              </a:rPr>
              <a:t>schul.</a:t>
            </a:r>
            <a:r>
              <a:rPr lang="de-DE" sz="5400" b="1" err="1">
                <a:solidFill>
                  <a:schemeClr val="bg2">
                    <a:lumMod val="50000"/>
                  </a:schemeClr>
                </a:solidFill>
              </a:rPr>
              <a:t>cloud</a:t>
            </a:r>
            <a:br>
              <a:rPr lang="de-DE" sz="4800"/>
            </a:br>
            <a:br>
              <a:rPr lang="de-DE" sz="4800"/>
            </a:br>
            <a:endParaRPr lang="de-DE" sz="480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04E102-D300-824A-61FA-97F85B67C93F}"/>
              </a:ext>
            </a:extLst>
          </p:cNvPr>
          <p:cNvSpPr/>
          <p:nvPr/>
        </p:nvSpPr>
        <p:spPr>
          <a:xfrm>
            <a:off x="385329" y="344804"/>
            <a:ext cx="1442032" cy="56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65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745414-8259-8554-1E30-04A3CF5A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211"/>
            <a:ext cx="10515600" cy="934070"/>
          </a:xfrm>
        </p:spPr>
        <p:txBody>
          <a:bodyPr/>
          <a:lstStyle/>
          <a:p>
            <a:pPr algn="ctr"/>
            <a:r>
              <a:rPr lang="de-DE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Emailadresse + Passwort eingeben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3B33DD-CA7F-A21D-6506-01BC1BC4D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524" y="1178984"/>
            <a:ext cx="7871883" cy="5333784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2C788648-C969-F416-4E03-A293D2ADEFFA}"/>
              </a:ext>
            </a:extLst>
          </p:cNvPr>
          <p:cNvSpPr/>
          <p:nvPr/>
        </p:nvSpPr>
        <p:spPr>
          <a:xfrm rot="20066113">
            <a:off x="2140016" y="4458732"/>
            <a:ext cx="1956816" cy="96926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01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9427F72-0974-E65B-5ED7-A547BD56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083" y="950600"/>
            <a:ext cx="7874000" cy="4956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5CB934-9FF4-6B9E-9A0A-97F81698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87" y="950600"/>
            <a:ext cx="3156295" cy="495680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2500" b="1" kern="12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5A403A-A1B2-2F31-E9DE-B29B8A499457}"/>
              </a:ext>
            </a:extLst>
          </p:cNvPr>
          <p:cNvSpPr txBox="1"/>
          <p:nvPr/>
        </p:nvSpPr>
        <p:spPr>
          <a:xfrm>
            <a:off x="727787" y="950600"/>
            <a:ext cx="315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Verschlüsselungs-</a:t>
            </a: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Kennwort erstellen:</a:t>
            </a:r>
          </a:p>
        </p:txBody>
      </p:sp>
    </p:spTree>
    <p:extLst>
      <p:ext uri="{BB962C8B-B14F-4D97-AF65-F5344CB8AC3E}">
        <p14:creationId xmlns:p14="http://schemas.microsoft.com/office/powerpoint/2010/main" val="224797054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9427F72-0974-E65B-5ED7-A547BD56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083" y="950600"/>
            <a:ext cx="7874000" cy="4956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5CB934-9FF4-6B9E-9A0A-97F81698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87" y="950600"/>
            <a:ext cx="3156295" cy="495680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2500" b="1" kern="12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5A403A-A1B2-2F31-E9DE-B29B8A499457}"/>
              </a:ext>
            </a:extLst>
          </p:cNvPr>
          <p:cNvSpPr txBox="1"/>
          <p:nvPr/>
        </p:nvSpPr>
        <p:spPr>
          <a:xfrm>
            <a:off x="727787" y="950600"/>
            <a:ext cx="3156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Verschlüsselungs-</a:t>
            </a: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Kennwort erstellen:</a:t>
            </a:r>
          </a:p>
          <a:p>
            <a:endParaRPr lang="de-DE" sz="2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Sichere Kommunikation</a:t>
            </a:r>
          </a:p>
        </p:txBody>
      </p:sp>
    </p:spTree>
    <p:extLst>
      <p:ext uri="{BB962C8B-B14F-4D97-AF65-F5344CB8AC3E}">
        <p14:creationId xmlns:p14="http://schemas.microsoft.com/office/powerpoint/2010/main" val="265407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9427F72-0974-E65B-5ED7-A547BD56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083" y="950600"/>
            <a:ext cx="7874000" cy="4956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5CB934-9FF4-6B9E-9A0A-97F81698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87" y="950600"/>
            <a:ext cx="3156295" cy="495680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2500" b="1" kern="12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5A403A-A1B2-2F31-E9DE-B29B8A499457}"/>
              </a:ext>
            </a:extLst>
          </p:cNvPr>
          <p:cNvSpPr txBox="1"/>
          <p:nvPr/>
        </p:nvSpPr>
        <p:spPr>
          <a:xfrm>
            <a:off x="727787" y="950600"/>
            <a:ext cx="31562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Verschlüsselungs-</a:t>
            </a: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Kennwort erstellen:</a:t>
            </a:r>
          </a:p>
          <a:p>
            <a:endParaRPr lang="de-DE" sz="2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Sichere Kommunikation</a:t>
            </a:r>
          </a:p>
          <a:p>
            <a:endParaRPr lang="de-DE" sz="2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Dient als 2. Passwort</a:t>
            </a:r>
          </a:p>
        </p:txBody>
      </p:sp>
    </p:spTree>
    <p:extLst>
      <p:ext uri="{BB962C8B-B14F-4D97-AF65-F5344CB8AC3E}">
        <p14:creationId xmlns:p14="http://schemas.microsoft.com/office/powerpoint/2010/main" val="382104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9427F72-0974-E65B-5ED7-A547BD56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083" y="950600"/>
            <a:ext cx="7874000" cy="4956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5CB934-9FF4-6B9E-9A0A-97F81698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87" y="950600"/>
            <a:ext cx="3156295" cy="495680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2500" b="1" kern="12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5A403A-A1B2-2F31-E9DE-B29B8A499457}"/>
              </a:ext>
            </a:extLst>
          </p:cNvPr>
          <p:cNvSpPr txBox="1"/>
          <p:nvPr/>
        </p:nvSpPr>
        <p:spPr>
          <a:xfrm>
            <a:off x="727787" y="950600"/>
            <a:ext cx="31562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Verschlüsselungs-</a:t>
            </a: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Kennwort erstellen:</a:t>
            </a:r>
          </a:p>
          <a:p>
            <a:endParaRPr lang="de-DE" sz="2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Sichere Kommunikation</a:t>
            </a:r>
          </a:p>
          <a:p>
            <a:endParaRPr lang="de-DE" sz="2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Dient als 2. Passwort</a:t>
            </a:r>
          </a:p>
          <a:p>
            <a:endParaRPr lang="de-DE" sz="2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Bitte ein anderes als</a:t>
            </a: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Ihr 1. Passwort!</a:t>
            </a:r>
          </a:p>
        </p:txBody>
      </p:sp>
    </p:spTree>
    <p:extLst>
      <p:ext uri="{BB962C8B-B14F-4D97-AF65-F5344CB8AC3E}">
        <p14:creationId xmlns:p14="http://schemas.microsoft.com/office/powerpoint/2010/main" val="606826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9427F72-0974-E65B-5ED7-A547BD56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083" y="950600"/>
            <a:ext cx="7874000" cy="4956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5CB934-9FF4-6B9E-9A0A-97F81698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87" y="950600"/>
            <a:ext cx="3156295" cy="495680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2500" b="1" kern="12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5A403A-A1B2-2F31-E9DE-B29B8A499457}"/>
              </a:ext>
            </a:extLst>
          </p:cNvPr>
          <p:cNvSpPr txBox="1"/>
          <p:nvPr/>
        </p:nvSpPr>
        <p:spPr>
          <a:xfrm>
            <a:off x="727787" y="950600"/>
            <a:ext cx="31562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Verschlüsselungs-</a:t>
            </a: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Kennwort erstellen:</a:t>
            </a:r>
          </a:p>
          <a:p>
            <a:endParaRPr lang="de-DE" sz="2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Sichere Kommunikation</a:t>
            </a:r>
          </a:p>
          <a:p>
            <a:endParaRPr lang="de-DE" sz="2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Dient als 2. Passwort</a:t>
            </a:r>
          </a:p>
          <a:p>
            <a:endParaRPr lang="de-DE" sz="2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Bitte ein anderes als</a:t>
            </a: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Ihr 1. Passwort!</a:t>
            </a:r>
          </a:p>
          <a:p>
            <a:endParaRPr lang="de-DE" sz="2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Bitte unbedingt </a:t>
            </a: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notieren!</a:t>
            </a:r>
          </a:p>
        </p:txBody>
      </p:sp>
    </p:spTree>
    <p:extLst>
      <p:ext uri="{BB962C8B-B14F-4D97-AF65-F5344CB8AC3E}">
        <p14:creationId xmlns:p14="http://schemas.microsoft.com/office/powerpoint/2010/main" val="4212787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9427F72-0974-E65B-5ED7-A547BD56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083" y="950600"/>
            <a:ext cx="7874000" cy="4956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5CB934-9FF4-6B9E-9A0A-97F81698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87" y="950600"/>
            <a:ext cx="3156295" cy="495680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de-DE" sz="25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2500" b="1" kern="12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5A403A-A1B2-2F31-E9DE-B29B8A499457}"/>
              </a:ext>
            </a:extLst>
          </p:cNvPr>
          <p:cNvSpPr txBox="1"/>
          <p:nvPr/>
        </p:nvSpPr>
        <p:spPr>
          <a:xfrm>
            <a:off x="727787" y="950600"/>
            <a:ext cx="31562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Verschlüsselungs-</a:t>
            </a: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Kennwort erstellen:</a:t>
            </a:r>
          </a:p>
          <a:p>
            <a:endParaRPr lang="de-DE" sz="2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Sichere Kommunikation</a:t>
            </a:r>
          </a:p>
          <a:p>
            <a:endParaRPr lang="de-DE" sz="2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Dient als 2. Passwort</a:t>
            </a:r>
          </a:p>
          <a:p>
            <a:endParaRPr lang="de-DE" sz="2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Bitte ein anderes als</a:t>
            </a: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Ihr 1. Passwort!</a:t>
            </a:r>
          </a:p>
          <a:p>
            <a:endParaRPr lang="de-DE" sz="2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Bitte unbedingt </a:t>
            </a:r>
          </a:p>
          <a:p>
            <a:r>
              <a:rPr lang="de-DE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notieren!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FCED94D-717B-F8AF-3AB2-9F90DFA2975D}"/>
              </a:ext>
            </a:extLst>
          </p:cNvPr>
          <p:cNvSpPr/>
          <p:nvPr/>
        </p:nvSpPr>
        <p:spPr>
          <a:xfrm rot="20066113">
            <a:off x="5378846" y="5149193"/>
            <a:ext cx="1956816" cy="96926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14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096BF9-1946-44ED-BEF1-DDD409272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62" y="690203"/>
            <a:ext cx="11517433" cy="5384400"/>
          </a:xfrm>
          <a:prstGeom prst="rect">
            <a:avLst/>
          </a:prstGeom>
          <a:ln>
            <a:noFill/>
          </a:ln>
        </p:spPr>
      </p:pic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2988681E-E2DA-43CF-CBAD-33B8FDC0FCB5}"/>
                  </a:ext>
                </a:extLst>
              </p14:cNvPr>
              <p14:cNvContentPartPr/>
              <p14:nvPr/>
            </p14:nvContentPartPr>
            <p14:xfrm>
              <a:off x="3076573" y="2407470"/>
              <a:ext cx="360" cy="3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2988681E-E2DA-43CF-CBAD-33B8FDC0FC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7573" y="239847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B5394307-BDA1-2151-4C9B-CB7E6C1F0AD0}"/>
              </a:ext>
            </a:extLst>
          </p:cNvPr>
          <p:cNvSpPr/>
          <p:nvPr/>
        </p:nvSpPr>
        <p:spPr>
          <a:xfrm rot="20066113">
            <a:off x="9716726" y="1105411"/>
            <a:ext cx="1956816" cy="96926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229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2DA95-63CC-60A3-6F8D-6CF349CDA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828" y="402167"/>
            <a:ext cx="10515599" cy="125552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Apps für Mobilgeräte &amp;</a:t>
            </a:r>
            <a:br>
              <a:rPr lang="de-DE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Desktop-Client für den PC-„Startbildschirm“</a:t>
            </a:r>
            <a:endParaRPr lang="en-US" sz="4000" b="1" kern="12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1B0930-E8CD-0AC6-F2C0-798DA6F3A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828" y="1657695"/>
            <a:ext cx="8946344" cy="48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5305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D3C03-A710-6A2D-7365-95FD87AB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79" y="28209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Vielen Dank </a:t>
            </a:r>
            <a:r>
              <a:rPr lang="de-DE" sz="4800">
                <a:solidFill>
                  <a:srgbClr val="FFC000"/>
                </a:solidFill>
                <a:latin typeface="+mn-lt"/>
              </a:rPr>
              <a:t>für Ihre Aufmerksamkeit!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670E94-50C8-F820-D880-B54FFEBA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53" y="853998"/>
            <a:ext cx="4104692" cy="37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4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A11F336-BE8F-E367-C432-F3C6B4E0E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95636456-18C2-5387-2DB1-7AE6D87C9CB4}"/>
              </a:ext>
            </a:extLst>
          </p:cNvPr>
          <p:cNvSpPr/>
          <p:nvPr/>
        </p:nvSpPr>
        <p:spPr>
          <a:xfrm>
            <a:off x="6374393" y="3458875"/>
            <a:ext cx="2864498" cy="393277"/>
          </a:xfrm>
          <a:prstGeom prst="ellipse">
            <a:avLst/>
          </a:prstGeom>
          <a:solidFill>
            <a:srgbClr val="DF0272">
              <a:alpha val="39000"/>
            </a:srgbClr>
          </a:solidFill>
          <a:ln>
            <a:solidFill>
              <a:srgbClr val="E50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C7580FD-7B8A-12D6-A348-A0EAFEB3853A}"/>
              </a:ext>
            </a:extLst>
          </p:cNvPr>
          <p:cNvSpPr/>
          <p:nvPr/>
        </p:nvSpPr>
        <p:spPr>
          <a:xfrm>
            <a:off x="6405495" y="3797883"/>
            <a:ext cx="3419639" cy="393277"/>
          </a:xfrm>
          <a:prstGeom prst="ellipse">
            <a:avLst/>
          </a:prstGeom>
          <a:solidFill>
            <a:srgbClr val="DF0272">
              <a:alpha val="39000"/>
            </a:srgbClr>
          </a:solidFill>
          <a:ln>
            <a:solidFill>
              <a:srgbClr val="E50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1987898-9342-8F3F-93E2-E5FE6A15FA07}"/>
              </a:ext>
            </a:extLst>
          </p:cNvPr>
          <p:cNvSpPr/>
          <p:nvPr/>
        </p:nvSpPr>
        <p:spPr>
          <a:xfrm>
            <a:off x="6417930" y="4780709"/>
            <a:ext cx="3419639" cy="393277"/>
          </a:xfrm>
          <a:prstGeom prst="ellipse">
            <a:avLst/>
          </a:prstGeom>
          <a:solidFill>
            <a:srgbClr val="DF0272">
              <a:alpha val="39000"/>
            </a:srgbClr>
          </a:solidFill>
          <a:ln>
            <a:solidFill>
              <a:srgbClr val="E50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AF03793-B3C0-F05A-4645-E815F9958D09}"/>
              </a:ext>
            </a:extLst>
          </p:cNvPr>
          <p:cNvSpPr/>
          <p:nvPr/>
        </p:nvSpPr>
        <p:spPr>
          <a:xfrm>
            <a:off x="6396161" y="5440080"/>
            <a:ext cx="2864498" cy="393277"/>
          </a:xfrm>
          <a:prstGeom prst="ellipse">
            <a:avLst/>
          </a:prstGeom>
          <a:solidFill>
            <a:srgbClr val="DF0272">
              <a:alpha val="39000"/>
            </a:srgbClr>
          </a:solidFill>
          <a:ln>
            <a:solidFill>
              <a:srgbClr val="E50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666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E58BDA8-CD9C-E619-5F68-B2D194C23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6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0047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76989CF-5347-44F9-2556-DE9661AF2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872" b="1"/>
          <a:stretch/>
        </p:blipFill>
        <p:spPr>
          <a:xfrm>
            <a:off x="84067" y="1282"/>
            <a:ext cx="12308819" cy="68567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Freihand 26">
                <a:extLst>
                  <a:ext uri="{FF2B5EF4-FFF2-40B4-BE49-F238E27FC236}">
                    <a16:creationId xmlns:a16="http://schemas.microsoft.com/office/drawing/2014/main" id="{14D700E9-C2A7-65B6-79B6-298AB3C744D2}"/>
                  </a:ext>
                </a:extLst>
              </p14:cNvPr>
              <p14:cNvContentPartPr/>
              <p14:nvPr/>
            </p14:nvContentPartPr>
            <p14:xfrm>
              <a:off x="969970" y="4292183"/>
              <a:ext cx="1199880" cy="360"/>
            </p14:xfrm>
          </p:contentPart>
        </mc:Choice>
        <mc:Fallback xmlns="">
          <p:pic>
            <p:nvPicPr>
              <p:cNvPr id="26" name="Freihand 26">
                <a:extLst>
                  <a:ext uri="{FF2B5EF4-FFF2-40B4-BE49-F238E27FC236}">
                    <a16:creationId xmlns:a16="http://schemas.microsoft.com/office/drawing/2014/main" id="{14D700E9-C2A7-65B6-79B6-298AB3C744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6970" y="4229183"/>
                <a:ext cx="13255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B23C02F1-9E36-444D-ECE2-4ED12390E05B}"/>
                  </a:ext>
                </a:extLst>
              </p14:cNvPr>
              <p14:cNvContentPartPr/>
              <p14:nvPr/>
            </p14:nvContentPartPr>
            <p14:xfrm>
              <a:off x="986890" y="4649663"/>
              <a:ext cx="1302120" cy="3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B23C02F1-9E36-444D-ECE2-4ED12390E0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3907" y="4586663"/>
                <a:ext cx="1427725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50366823-F847-E549-1900-3FE8B4F78187}"/>
                  </a:ext>
                </a:extLst>
              </p14:cNvPr>
              <p14:cNvContentPartPr/>
              <p14:nvPr/>
            </p14:nvContentPartPr>
            <p14:xfrm>
              <a:off x="996250" y="4930823"/>
              <a:ext cx="877680" cy="3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50366823-F847-E549-1900-3FE8B4F781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3250" y="4867823"/>
                <a:ext cx="10033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D515B0B-2623-3F5B-0324-B802AEDA954A}"/>
                  </a:ext>
                </a:extLst>
              </p14:cNvPr>
              <p14:cNvContentPartPr/>
              <p14:nvPr/>
            </p14:nvContentPartPr>
            <p14:xfrm>
              <a:off x="1010650" y="5336183"/>
              <a:ext cx="1197360" cy="3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D515B0B-2623-3F5B-0324-B802AEDA954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7631" y="5273183"/>
                <a:ext cx="1323038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7C9E258-E90F-DFCA-4682-6AFBC4741190}"/>
                  </a:ext>
                </a:extLst>
              </p14:cNvPr>
              <p14:cNvContentPartPr/>
              <p14:nvPr/>
            </p14:nvContentPartPr>
            <p14:xfrm>
              <a:off x="996250" y="5636423"/>
              <a:ext cx="787320" cy="3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7C9E258-E90F-DFCA-4682-6AFBC474119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3250" y="5573423"/>
                <a:ext cx="9129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44BDEC3C-E35B-F21D-76BE-530C8174AF04}"/>
                  </a:ext>
                </a:extLst>
              </p14:cNvPr>
              <p14:cNvContentPartPr/>
              <p14:nvPr/>
            </p14:nvContentPartPr>
            <p14:xfrm>
              <a:off x="977530" y="5974823"/>
              <a:ext cx="939600" cy="3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44BDEC3C-E35B-F21D-76BE-530C8174AF0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4530" y="5911823"/>
                <a:ext cx="1065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E641E9AC-3CEA-2261-CA8C-7A7D23F756DE}"/>
                  </a:ext>
                </a:extLst>
              </p14:cNvPr>
              <p14:cNvContentPartPr/>
              <p14:nvPr/>
            </p14:nvContentPartPr>
            <p14:xfrm>
              <a:off x="986890" y="6303863"/>
              <a:ext cx="130212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E641E9AC-3CEA-2261-CA8C-7A7D23F756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3907" y="6240863"/>
                <a:ext cx="1427725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B9B5F6BA-5523-6088-1AA9-1C6B2DFCCBB1}"/>
                  </a:ext>
                </a:extLst>
              </p14:cNvPr>
              <p14:cNvContentPartPr/>
              <p14:nvPr/>
            </p14:nvContentPartPr>
            <p14:xfrm>
              <a:off x="1001290" y="3963143"/>
              <a:ext cx="725040" cy="3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B9B5F6BA-5523-6088-1AA9-1C6B2DFCCBB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38321" y="3900143"/>
                <a:ext cx="850618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72DF153C-6279-9512-C0D9-08D403BAB30C}"/>
                  </a:ext>
                </a:extLst>
              </p14:cNvPr>
              <p14:cNvContentPartPr/>
              <p14:nvPr/>
            </p14:nvContentPartPr>
            <p14:xfrm>
              <a:off x="982210" y="2318303"/>
              <a:ext cx="558360" cy="3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72DF153C-6279-9512-C0D9-08D403BAB30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9210" y="2255303"/>
                <a:ext cx="684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E5DEF41-944C-68C1-93A5-797DCD6A4865}"/>
                  </a:ext>
                </a:extLst>
              </p14:cNvPr>
              <p14:cNvContentPartPr/>
              <p14:nvPr/>
            </p14:nvContentPartPr>
            <p14:xfrm>
              <a:off x="996250" y="1655543"/>
              <a:ext cx="1283040" cy="3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E5DEF41-944C-68C1-93A5-797DCD6A486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33250" y="1592543"/>
                <a:ext cx="14086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B761287-8D00-BD78-4417-844EA6BC9A7D}"/>
                  </a:ext>
                </a:extLst>
              </p14:cNvPr>
              <p14:cNvContentPartPr/>
              <p14:nvPr/>
            </p14:nvContentPartPr>
            <p14:xfrm>
              <a:off x="1053490" y="1326863"/>
              <a:ext cx="1073160" cy="3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B761287-8D00-BD78-4417-844EA6BC9A7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90490" y="1263863"/>
                <a:ext cx="11988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3075D56-827E-6DD7-2EDF-FFACA3875E10}"/>
                  </a:ext>
                </a:extLst>
              </p14:cNvPr>
              <p14:cNvContentPartPr/>
              <p14:nvPr/>
            </p14:nvContentPartPr>
            <p14:xfrm>
              <a:off x="1058530" y="997823"/>
              <a:ext cx="1011240" cy="3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3075D56-827E-6DD7-2EDF-FFACA3875E1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95530" y="934823"/>
                <a:ext cx="1136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">
            <p14:nvContentPartPr>
              <p14:cNvPr id="42" name="Freihand 42">
                <a:extLst>
                  <a:ext uri="{FF2B5EF4-FFF2-40B4-BE49-F238E27FC236}">
                    <a16:creationId xmlns:a16="http://schemas.microsoft.com/office/drawing/2014/main" id="{7D18572E-9DF3-9A1D-837D-549B392F6F39}"/>
                  </a:ext>
                </a:extLst>
              </p14:cNvPr>
              <p14:cNvContentPartPr/>
              <p14:nvPr/>
            </p14:nvContentPartPr>
            <p14:xfrm>
              <a:off x="708968" y="6171027"/>
              <a:ext cx="141120" cy="111600"/>
            </p14:xfrm>
          </p:contentPart>
        </mc:Choice>
        <mc:Fallback xmlns="">
          <p:pic>
            <p:nvPicPr>
              <p:cNvPr id="42" name="Freihand 42">
                <a:extLst>
                  <a:ext uri="{FF2B5EF4-FFF2-40B4-BE49-F238E27FC236}">
                    <a16:creationId xmlns:a16="http://schemas.microsoft.com/office/drawing/2014/main" id="{7D18572E-9DF3-9A1D-837D-549B392F6F3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9968" y="6162027"/>
                <a:ext cx="1587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683D42BC-54F2-3BF9-996D-6C439307A1A1}"/>
                  </a:ext>
                </a:extLst>
              </p14:cNvPr>
              <p14:cNvContentPartPr/>
              <p14:nvPr/>
            </p14:nvContentPartPr>
            <p14:xfrm>
              <a:off x="758288" y="4266267"/>
              <a:ext cx="57240" cy="1166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683D42BC-54F2-3BF9-996D-6C439307A1A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9288" y="4257239"/>
                <a:ext cx="74880" cy="134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46" name="Freihand 46">
                <a:extLst>
                  <a:ext uri="{FF2B5EF4-FFF2-40B4-BE49-F238E27FC236}">
                    <a16:creationId xmlns:a16="http://schemas.microsoft.com/office/drawing/2014/main" id="{1E0A2C00-0105-9E97-2F52-0E976C29F761}"/>
                  </a:ext>
                </a:extLst>
              </p14:cNvPr>
              <p14:cNvContentPartPr/>
              <p14:nvPr/>
            </p14:nvContentPartPr>
            <p14:xfrm>
              <a:off x="718688" y="5165547"/>
              <a:ext cx="114120" cy="121680"/>
            </p14:xfrm>
          </p:contentPart>
        </mc:Choice>
        <mc:Fallback xmlns="">
          <p:pic>
            <p:nvPicPr>
              <p:cNvPr id="46" name="Freihand 46">
                <a:extLst>
                  <a:ext uri="{FF2B5EF4-FFF2-40B4-BE49-F238E27FC236}">
                    <a16:creationId xmlns:a16="http://schemas.microsoft.com/office/drawing/2014/main" id="{1E0A2C00-0105-9E97-2F52-0E976C29F76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9660" y="5156520"/>
                <a:ext cx="131816" cy="139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2">
            <p14:nvContentPartPr>
              <p14:cNvPr id="51" name="Freihand 52">
                <a:extLst>
                  <a:ext uri="{FF2B5EF4-FFF2-40B4-BE49-F238E27FC236}">
                    <a16:creationId xmlns:a16="http://schemas.microsoft.com/office/drawing/2014/main" id="{3BF05E6F-0B6C-79CF-69C7-445B895BB418}"/>
                  </a:ext>
                </a:extLst>
              </p14:cNvPr>
              <p14:cNvContentPartPr/>
              <p14:nvPr/>
            </p14:nvContentPartPr>
            <p14:xfrm>
              <a:off x="703928" y="6163827"/>
              <a:ext cx="116640" cy="101880"/>
            </p14:xfrm>
          </p:contentPart>
        </mc:Choice>
        <mc:Fallback xmlns="">
          <p:pic>
            <p:nvPicPr>
              <p:cNvPr id="51" name="Freihand 52">
                <a:extLst>
                  <a:ext uri="{FF2B5EF4-FFF2-40B4-BE49-F238E27FC236}">
                    <a16:creationId xmlns:a16="http://schemas.microsoft.com/office/drawing/2014/main" id="{3BF05E6F-0B6C-79CF-69C7-445B895BB41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4928" y="6154827"/>
                <a:ext cx="1342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52" name="Freihand 52">
                <a:extLst>
                  <a:ext uri="{FF2B5EF4-FFF2-40B4-BE49-F238E27FC236}">
                    <a16:creationId xmlns:a16="http://schemas.microsoft.com/office/drawing/2014/main" id="{C79C0417-8574-51EE-E6A9-432653F0CE47}"/>
                  </a:ext>
                </a:extLst>
              </p14:cNvPr>
              <p14:cNvContentPartPr/>
              <p14:nvPr/>
            </p14:nvContentPartPr>
            <p14:xfrm>
              <a:off x="701408" y="5173107"/>
              <a:ext cx="124200" cy="136440"/>
            </p14:xfrm>
          </p:contentPart>
        </mc:Choice>
        <mc:Fallback xmlns="">
          <p:pic>
            <p:nvPicPr>
              <p:cNvPr id="52" name="Freihand 52">
                <a:extLst>
                  <a:ext uri="{FF2B5EF4-FFF2-40B4-BE49-F238E27FC236}">
                    <a16:creationId xmlns:a16="http://schemas.microsoft.com/office/drawing/2014/main" id="{C79C0417-8574-51EE-E6A9-432653F0CE4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2382" y="5164107"/>
                <a:ext cx="141891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7296F2D5-7D55-43AC-6872-8DC99E1D9D41}"/>
                  </a:ext>
                </a:extLst>
              </p14:cNvPr>
              <p14:cNvContentPartPr/>
              <p14:nvPr/>
            </p14:nvContentPartPr>
            <p14:xfrm>
              <a:off x="781310" y="2245222"/>
              <a:ext cx="62640" cy="6012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7296F2D5-7D55-43AC-6872-8DC99E1D9D4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72310" y="2236222"/>
                <a:ext cx="80280" cy="777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Pfeil: nach links 1">
            <a:extLst>
              <a:ext uri="{FF2B5EF4-FFF2-40B4-BE49-F238E27FC236}">
                <a16:creationId xmlns:a16="http://schemas.microsoft.com/office/drawing/2014/main" id="{CB23DFD6-E74B-742C-E62E-CC7701F17CE3}"/>
              </a:ext>
            </a:extLst>
          </p:cNvPr>
          <p:cNvSpPr/>
          <p:nvPr/>
        </p:nvSpPr>
        <p:spPr>
          <a:xfrm rot="20905742">
            <a:off x="2480512" y="1340202"/>
            <a:ext cx="1744824" cy="902549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097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179C7B-D05F-E676-7B51-14792713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kern="1200">
                <a:solidFill>
                  <a:srgbClr val="FBBA08"/>
                </a:solidFill>
                <a:latin typeface="+mn-lt"/>
                <a:ea typeface="+mj-ea"/>
                <a:cs typeface="+mj-cs"/>
              </a:rPr>
              <a:t>Wie </a:t>
            </a:r>
            <a:r>
              <a:rPr lang="en-US" sz="4800" kern="1200" err="1">
                <a:solidFill>
                  <a:srgbClr val="FBBA08"/>
                </a:solidFill>
                <a:latin typeface="+mn-lt"/>
                <a:ea typeface="+mj-ea"/>
                <a:cs typeface="+mj-cs"/>
              </a:rPr>
              <a:t>melde</a:t>
            </a:r>
            <a:r>
              <a:rPr lang="en-US" sz="4800" kern="1200">
                <a:solidFill>
                  <a:srgbClr val="FBBA08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4800" kern="1200" err="1">
                <a:solidFill>
                  <a:srgbClr val="FBBA08"/>
                </a:solidFill>
                <a:latin typeface="+mn-lt"/>
                <a:ea typeface="+mj-ea"/>
                <a:cs typeface="+mj-cs"/>
              </a:rPr>
              <a:t>ich</a:t>
            </a:r>
            <a:r>
              <a:rPr lang="en-US" sz="4800" kern="1200">
                <a:solidFill>
                  <a:srgbClr val="FBBA08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4800" kern="1200" err="1">
                <a:solidFill>
                  <a:srgbClr val="FBBA08"/>
                </a:solidFill>
                <a:latin typeface="+mn-lt"/>
                <a:ea typeface="+mj-ea"/>
                <a:cs typeface="+mj-cs"/>
              </a:rPr>
              <a:t>mich</a:t>
            </a:r>
            <a:r>
              <a:rPr lang="en-US" sz="4800" kern="1200">
                <a:solidFill>
                  <a:srgbClr val="FBBA08"/>
                </a:solidFill>
                <a:latin typeface="+mn-lt"/>
                <a:ea typeface="+mj-ea"/>
                <a:cs typeface="+mj-cs"/>
              </a:rPr>
              <a:t> an?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A173346-4702-E672-A4BB-5300F74B7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270000"/>
            <a:ext cx="6722915" cy="435308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3F632DC-256F-3E1E-6310-9285E5815B3C}"/>
              </a:ext>
            </a:extLst>
          </p:cNvPr>
          <p:cNvSpPr txBox="1"/>
          <p:nvPr/>
        </p:nvSpPr>
        <p:spPr>
          <a:xfrm>
            <a:off x="5086348" y="737124"/>
            <a:ext cx="4412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Einladung per Email:</a:t>
            </a:r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97E8B690-C6D4-E57F-62DD-AF8A653390BB}"/>
              </a:ext>
            </a:extLst>
          </p:cNvPr>
          <p:cNvSpPr/>
          <p:nvPr/>
        </p:nvSpPr>
        <p:spPr>
          <a:xfrm rot="9809550">
            <a:off x="5456978" y="5221742"/>
            <a:ext cx="1744824" cy="902549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121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E8C84-ED9B-9AB8-2F62-BE648B544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17" y="0"/>
            <a:ext cx="17718759" cy="15715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z="41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Automatische Weiterleitung</a:t>
            </a:r>
            <a:br>
              <a:rPr lang="de-DE" sz="41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de-DE" sz="41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auf schul.cloud in Ihrem Browser </a:t>
            </a:r>
            <a:r>
              <a:rPr lang="de-DE" sz="28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de-DE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de-DE" sz="28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irefox, Chrome, Edge,…)</a:t>
            </a:r>
            <a:endParaRPr lang="en-US" sz="4100" b="1" kern="12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0206C65-96A4-FE15-0841-0845182A6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27" r="-1" b="1735"/>
          <a:stretch/>
        </p:blipFill>
        <p:spPr>
          <a:xfrm>
            <a:off x="319617" y="1672168"/>
            <a:ext cx="11333136" cy="455083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ADA4978A-D669-03F9-0799-68BA4691092E}"/>
              </a:ext>
            </a:extLst>
          </p:cNvPr>
          <p:cNvSpPr/>
          <p:nvPr/>
        </p:nvSpPr>
        <p:spPr>
          <a:xfrm rot="20066113">
            <a:off x="6897833" y="5279826"/>
            <a:ext cx="1956816" cy="96926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989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EA7E7-4FBA-75AD-47E8-F127003D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11174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DE" sz="4500" b="1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Erneute Eingabe Ihrer Emailadresse</a:t>
            </a:r>
            <a:endParaRPr lang="en-US" sz="4500" b="1" kern="120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F062B4-D46E-D64E-119F-B85897B11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2" y="1223778"/>
            <a:ext cx="9607551" cy="5447064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646301E3-DDD6-3371-3C6C-467F6920CA9F}"/>
              </a:ext>
            </a:extLst>
          </p:cNvPr>
          <p:cNvSpPr/>
          <p:nvPr/>
        </p:nvSpPr>
        <p:spPr>
          <a:xfrm rot="20066113">
            <a:off x="4873884" y="5149591"/>
            <a:ext cx="1956816" cy="96926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218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8782D-46BB-616F-C2B8-151569EC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708"/>
          </a:xfrm>
        </p:spPr>
        <p:txBody>
          <a:bodyPr/>
          <a:lstStyle/>
          <a:p>
            <a:pPr algn="ctr"/>
            <a:r>
              <a:rPr lang="de-DE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Passwort wählen (und notieren!)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0B366C-2985-BACE-C82A-1D039399C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60" y="1376271"/>
            <a:ext cx="9799879" cy="5116603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0B844815-0851-C5EB-499F-9B8865F5D85E}"/>
              </a:ext>
            </a:extLst>
          </p:cNvPr>
          <p:cNvSpPr/>
          <p:nvPr/>
        </p:nvSpPr>
        <p:spPr>
          <a:xfrm rot="20066113">
            <a:off x="4668612" y="4997097"/>
            <a:ext cx="1956816" cy="96926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046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E96250-F1F3-5C2F-ACD3-68C0870D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515600" cy="862542"/>
          </a:xfrm>
        </p:spPr>
        <p:txBody>
          <a:bodyPr/>
          <a:lstStyle/>
          <a:p>
            <a:pPr algn="ctr"/>
            <a:r>
              <a:rPr lang="de-DE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erstellt – erneut einloggen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5074C6-F170-128D-6C65-8E277A208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058" y="1406842"/>
            <a:ext cx="8887883" cy="5086032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6F88F265-793F-DAAC-BB52-35D80923D277}"/>
              </a:ext>
            </a:extLst>
          </p:cNvPr>
          <p:cNvSpPr/>
          <p:nvPr/>
        </p:nvSpPr>
        <p:spPr>
          <a:xfrm rot="20066113">
            <a:off x="3744880" y="4966525"/>
            <a:ext cx="1956816" cy="96926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116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Breitbild</PresentationFormat>
  <Paragraphs>65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</vt:lpstr>
      <vt:lpstr>schul.cloud  </vt:lpstr>
      <vt:lpstr>PowerPoint-Präsentation</vt:lpstr>
      <vt:lpstr>PowerPoint-Präsentation</vt:lpstr>
      <vt:lpstr>PowerPoint-Präsentation</vt:lpstr>
      <vt:lpstr>Wie melde ich mich an?</vt:lpstr>
      <vt:lpstr>Automatische Weiterleitung auf schul.cloud in Ihrem Browser (Firefox, Chrome, Edge,…)</vt:lpstr>
      <vt:lpstr>Erneute Eingabe Ihrer Emailadresse</vt:lpstr>
      <vt:lpstr>Passwort wählen (und notieren!)</vt:lpstr>
      <vt:lpstr>Account erstellt – erneut einloggen</vt:lpstr>
      <vt:lpstr>Emailadresse + Passwort eingeben</vt:lpstr>
      <vt:lpstr>          </vt:lpstr>
      <vt:lpstr>          </vt:lpstr>
      <vt:lpstr>          </vt:lpstr>
      <vt:lpstr>          </vt:lpstr>
      <vt:lpstr>          </vt:lpstr>
      <vt:lpstr>          </vt:lpstr>
      <vt:lpstr>PowerPoint-Präsentation</vt:lpstr>
      <vt:lpstr>Apps für Mobilgeräte &amp; Desktop-Client für den PC-„Startbildschirm“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schul.cloud</dc:title>
  <dc:creator>Nina Röder-Saar</dc:creator>
  <cp:lastModifiedBy>Nina Röder-Saar</cp:lastModifiedBy>
  <cp:revision>9</cp:revision>
  <dcterms:created xsi:type="dcterms:W3CDTF">2022-07-04T18:26:03Z</dcterms:created>
  <dcterms:modified xsi:type="dcterms:W3CDTF">2022-07-06T08:44:10Z</dcterms:modified>
</cp:coreProperties>
</file>